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  <p:sldMasterId id="2147483905" r:id="rId2"/>
    <p:sldMasterId id="2147483916" r:id="rId3"/>
    <p:sldMasterId id="2147483917" r:id="rId4"/>
  </p:sldMasterIdLst>
  <p:notesMasterIdLst>
    <p:notesMasterId r:id="rId69"/>
  </p:notesMasterIdLst>
  <p:handoutMasterIdLst>
    <p:handoutMasterId r:id="rId70"/>
  </p:handoutMasterIdLst>
  <p:sldIdLst>
    <p:sldId id="283" r:id="rId5"/>
    <p:sldId id="358" r:id="rId6"/>
    <p:sldId id="284" r:id="rId7"/>
    <p:sldId id="291" r:id="rId8"/>
    <p:sldId id="282" r:id="rId9"/>
    <p:sldId id="338" r:id="rId10"/>
    <p:sldId id="292" r:id="rId11"/>
    <p:sldId id="340" r:id="rId12"/>
    <p:sldId id="305" r:id="rId13"/>
    <p:sldId id="306" r:id="rId14"/>
    <p:sldId id="357" r:id="rId15"/>
    <p:sldId id="297" r:id="rId16"/>
    <p:sldId id="285" r:id="rId17"/>
    <p:sldId id="289" r:id="rId18"/>
    <p:sldId id="290" r:id="rId19"/>
    <p:sldId id="294" r:id="rId20"/>
    <p:sldId id="295" r:id="rId21"/>
    <p:sldId id="299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43" r:id="rId32"/>
    <p:sldId id="347" r:id="rId33"/>
    <p:sldId id="346" r:id="rId34"/>
    <p:sldId id="344" r:id="rId35"/>
    <p:sldId id="345" r:id="rId36"/>
    <p:sldId id="303" r:id="rId37"/>
    <p:sldId id="304" r:id="rId38"/>
    <p:sldId id="342" r:id="rId39"/>
    <p:sldId id="308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41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279" r:id="rId6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8B6"/>
    <a:srgbClr val="92C1CC"/>
    <a:srgbClr val="61BBC2"/>
    <a:srgbClr val="06E9E4"/>
    <a:srgbClr val="00838D"/>
    <a:srgbClr val="0FADA3"/>
    <a:srgbClr val="7DCDE2"/>
    <a:srgbClr val="8B8B8B"/>
    <a:srgbClr val="52525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896" autoAdjust="0"/>
  </p:normalViewPr>
  <p:slideViewPr>
    <p:cSldViewPr>
      <p:cViewPr varScale="1">
        <p:scale>
          <a:sx n="149" d="100"/>
          <a:sy n="149" d="100"/>
        </p:scale>
        <p:origin x="120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46094915210362E-2"/>
          <c:y val="4.3179132375624027E-2"/>
          <c:w val="0.91926328434543092"/>
          <c:h val="0.70059676491991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5-4D01-818F-8CFB49514B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5-4D01-818F-8CFB49514B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7.5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A5-4D01-818F-8CFB49514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862784"/>
        <c:axId val="270284416"/>
      </c:barChart>
      <c:catAx>
        <c:axId val="271862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270284416"/>
        <c:crosses val="autoZero"/>
        <c:auto val="1"/>
        <c:lblAlgn val="ctr"/>
        <c:lblOffset val="100"/>
        <c:noMultiLvlLbl val="1"/>
      </c:catAx>
      <c:valAx>
        <c:axId val="270284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27186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61-453A-A84B-B785158601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161-453A-A84B-B7851586016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300</c:v>
                </c:pt>
                <c:pt idx="1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1-453A-A84B-B785158601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330</c:v>
                </c:pt>
                <c:pt idx="1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1-453A-A84B-B785158601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600</c:v>
                </c:pt>
                <c:pt idx="1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1-453A-A84B-B785158601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615</c:v>
                </c:pt>
                <c:pt idx="1">
                  <c:v>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61-453A-A84B-B78515860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-50"/>
        <c:axId val="271415808"/>
        <c:axId val="266664704"/>
      </c:barChart>
      <c:catAx>
        <c:axId val="27141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266664704"/>
        <c:crosses val="autoZero"/>
        <c:auto val="1"/>
        <c:lblAlgn val="ctr"/>
        <c:lblOffset val="100"/>
        <c:noMultiLvlLbl val="0"/>
      </c:catAx>
      <c:valAx>
        <c:axId val="266664704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TW"/>
          </a:p>
        </c:txPr>
        <c:crossAx val="271415808"/>
        <c:crosses val="autoZero"/>
        <c:crossBetween val="between"/>
        <c:majorUnit val="3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 b="0" i="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FDE-4043-8B11-FCDCF82EC028}"/>
              </c:ext>
            </c:extLst>
          </c:dPt>
          <c:dPt>
            <c:idx val="1"/>
            <c:bubble3D val="0"/>
            <c:spPr>
              <a:solidFill>
                <a:srgbClr val="04A8B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E-4043-8B11-FCDCF82EC0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FDE-4043-8B11-FCDCF82EC0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E-4043-8B11-FCDCF82EC0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FDE-4043-8B11-FCDCF82EC0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DE-4043-8B11-FCDCF82EC028}"/>
              </c:ext>
            </c:extLst>
          </c:dPt>
          <c:dLbls>
            <c:dLbl>
              <c:idx val="0"/>
              <c:layout>
                <c:manualLayout>
                  <c:x val="-2.2715470547097039E-2"/>
                  <c:y val="-3.2650407508979732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DE-4043-8B11-FCDCF82EC028}"/>
                </c:ext>
              </c:extLst>
            </c:dLbl>
            <c:dLbl>
              <c:idx val="5"/>
              <c:layout>
                <c:manualLayout>
                  <c:x val="1.8929558789247465E-2"/>
                  <c:y val="-8.1626018772449329E-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DE-4043-8B11-FCDCF82EC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8</c:v>
                </c:pt>
                <c:pt idx="3">
                  <c:v>4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DE-4043-8B11-FCDCF82EC0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1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Poppins" panose="000005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14C9-A3C8-4FAC-80C0-F35C6A92491D}" type="datetimeFigureOut">
              <a:rPr lang="zh-TW" altLang="en-US" smtClean="0">
                <a:latin typeface="Poppins" panose="00000500000000000000" pitchFamily="2" charset="0"/>
                <a:ea typeface="微軟正黑體" panose="020B0604030504040204" pitchFamily="34" charset="-120"/>
              </a:rPr>
              <a:t>2023/1/17</a:t>
            </a:fld>
            <a:endParaRPr lang="zh-TW" altLang="en-US" dirty="0">
              <a:latin typeface="Poppins" panose="000005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Poppins" panose="00000500000000000000" pitchFamily="2" charset="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CEF8-9F19-4808-9148-CD0CABC522F7}" type="slidenum">
              <a:rPr lang="zh-TW" altLang="en-US" smtClean="0">
                <a:latin typeface="Poppins" panose="00000500000000000000" pitchFamily="2" charset="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Poppins" panose="00000500000000000000" pitchFamily="2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4932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  <a:ea typeface="微軟正黑體" panose="020B0604030504040204" pitchFamily="34" charset="-120"/>
              </a:defRPr>
            </a:lvl1pPr>
          </a:lstStyle>
          <a:p>
            <a:fld id="{1BFA3DBC-9ACF-4B5B-BF80-E84A969DD0DD}" type="datetimeFigureOut">
              <a:rPr lang="zh-TW" altLang="en-US" smtClean="0"/>
              <a:pPr/>
              <a:t>2023/1/17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  <a:ea typeface="微軟正黑體" panose="020B0604030504040204" pitchFamily="34" charset="-120"/>
              </a:defRPr>
            </a:lvl1pPr>
          </a:lstStyle>
          <a:p>
            <a:fld id="{79CD68AD-D8EA-4824-BC53-6C7824E3188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6696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D825A0C-EB46-099B-DFE0-5AB7A828A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00"/>
            <a:ext cx="3884451" cy="514724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890CE4F-C5BC-3602-DC92-A6F47C24A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236306"/>
            <a:ext cx="1177548" cy="631688"/>
          </a:xfrm>
          <a:prstGeom prst="rect">
            <a:avLst/>
          </a:prstGeom>
        </p:spPr>
      </p:pic>
      <p:sp>
        <p:nvSpPr>
          <p:cNvPr id="14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5145490" cy="17138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1393673" y="3927142"/>
            <a:ext cx="5145488" cy="2454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 smtClean="0"/>
          </a:p>
        </p:txBody>
      </p:sp>
      <p:sp>
        <p:nvSpPr>
          <p:cNvPr id="10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93673" y="3579863"/>
            <a:ext cx="5145488" cy="28803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dirty="0" smtClean="0"/>
              <a:t>Name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971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3 Column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354444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34" hasCustomPrompt="1"/>
          </p:nvPr>
        </p:nvSpPr>
        <p:spPr>
          <a:xfrm>
            <a:off x="354444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bg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/>
            </a:pPr>
            <a:r>
              <a:rPr lang="en-US" altLang="zh-TW" dirty="0" smtClean="0"/>
              <a:t>Item</a:t>
            </a:r>
            <a:endParaRPr lang="zh-TW" altLang="en-US" dirty="0" smtClean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35" hasCustomPrompt="1"/>
          </p:nvPr>
        </p:nvSpPr>
        <p:spPr>
          <a:xfrm>
            <a:off x="3203848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6" name="文字版面配置區 3"/>
          <p:cNvSpPr>
            <a:spLocks noGrp="1"/>
          </p:cNvSpPr>
          <p:nvPr>
            <p:ph type="body" sz="half" idx="36" hasCustomPrompt="1"/>
          </p:nvPr>
        </p:nvSpPr>
        <p:spPr>
          <a:xfrm>
            <a:off x="3203848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bg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/>
            </a:pPr>
            <a:r>
              <a:rPr lang="en-US" altLang="zh-TW" dirty="0" smtClean="0"/>
              <a:t>Item</a:t>
            </a:r>
            <a:endParaRPr lang="zh-TW" altLang="en-US" dirty="0" smtClean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37" hasCustomPrompt="1"/>
          </p:nvPr>
        </p:nvSpPr>
        <p:spPr>
          <a:xfrm>
            <a:off x="6059617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8" name="文字版面配置區 3"/>
          <p:cNvSpPr>
            <a:spLocks noGrp="1"/>
          </p:cNvSpPr>
          <p:nvPr>
            <p:ph type="body" sz="half" idx="38" hasCustomPrompt="1"/>
          </p:nvPr>
        </p:nvSpPr>
        <p:spPr>
          <a:xfrm>
            <a:off x="6059617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bg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Item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32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52117" cy="513981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2181624"/>
            <a:ext cx="6342632" cy="8232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Thank you.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890CE4F-C5BC-3602-DC92-A6F47C24A3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5" y="236306"/>
            <a:ext cx="1177548" cy="6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9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0" y="321"/>
            <a:ext cx="9144000" cy="5146369"/>
            <a:chOff x="0" y="321"/>
            <a:chExt cx="9144000" cy="5146369"/>
          </a:xfrm>
        </p:grpSpPr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"/>
              <a:ext cx="9143999" cy="514285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FC4082D-4325-150A-7782-02E596AF6C41}"/>
                </a:ext>
              </a:extLst>
            </p:cNvPr>
            <p:cNvSpPr/>
            <p:nvPr userDrawn="1"/>
          </p:nvSpPr>
          <p:spPr>
            <a:xfrm flipV="1">
              <a:off x="0" y="5032661"/>
              <a:ext cx="9144000" cy="11402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bg1">
                    <a:lumMod val="85000"/>
                  </a:schemeClr>
                </a:gs>
              </a:gsLst>
              <a:lin ang="8100019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464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1 Column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346196"/>
            <a:ext cx="8410562" cy="30277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34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51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1 Column(Light)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346196"/>
            <a:ext cx="8410562" cy="3027759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160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2 Column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6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354444" y="1590908"/>
            <a:ext cx="415275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32" hasCustomPrompt="1"/>
          </p:nvPr>
        </p:nvSpPr>
        <p:spPr>
          <a:xfrm>
            <a:off x="4629756" y="1590908"/>
            <a:ext cx="4162944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9" name="文字版面配置區 3"/>
          <p:cNvSpPr>
            <a:spLocks noGrp="1"/>
          </p:cNvSpPr>
          <p:nvPr>
            <p:ph type="body" sz="half" idx="33" hasCustomPrompt="1"/>
          </p:nvPr>
        </p:nvSpPr>
        <p:spPr>
          <a:xfrm>
            <a:off x="354443" y="1235851"/>
            <a:ext cx="4152759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Item</a:t>
            </a:r>
            <a:endParaRPr lang="zh-TW" altLang="en-US" dirty="0" smtClean="0"/>
          </a:p>
        </p:txBody>
      </p:sp>
      <p:sp>
        <p:nvSpPr>
          <p:cNvPr id="20" name="文字版面配置區 3"/>
          <p:cNvSpPr>
            <a:spLocks noGrp="1"/>
          </p:cNvSpPr>
          <p:nvPr>
            <p:ph type="body" sz="half" idx="34" hasCustomPrompt="1"/>
          </p:nvPr>
        </p:nvSpPr>
        <p:spPr>
          <a:xfrm>
            <a:off x="4629756" y="1235851"/>
            <a:ext cx="4152759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Item</a:t>
            </a:r>
            <a:endParaRPr lang="zh-TW" altLang="en-US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373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3 Column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29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354444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35" name="文字版面配置區 3"/>
          <p:cNvSpPr>
            <a:spLocks noGrp="1"/>
          </p:cNvSpPr>
          <p:nvPr>
            <p:ph type="body" sz="half" idx="34" hasCustomPrompt="1"/>
          </p:nvPr>
        </p:nvSpPr>
        <p:spPr>
          <a:xfrm>
            <a:off x="354444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Item</a:t>
            </a:r>
            <a:endParaRPr lang="zh-TW" altLang="en-US" dirty="0" smtClean="0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35" hasCustomPrompt="1"/>
          </p:nvPr>
        </p:nvSpPr>
        <p:spPr>
          <a:xfrm>
            <a:off x="3203848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36" hasCustomPrompt="1"/>
          </p:nvPr>
        </p:nvSpPr>
        <p:spPr>
          <a:xfrm>
            <a:off x="3203848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Item</a:t>
            </a:r>
            <a:endParaRPr lang="zh-TW" altLang="en-US" dirty="0" smtClean="0"/>
          </a:p>
        </p:txBody>
      </p:sp>
      <p:sp>
        <p:nvSpPr>
          <p:cNvPr id="41" name="文字版面配置區 3"/>
          <p:cNvSpPr>
            <a:spLocks noGrp="1"/>
          </p:cNvSpPr>
          <p:nvPr>
            <p:ph type="body" sz="half" idx="37" hasCustomPrompt="1"/>
          </p:nvPr>
        </p:nvSpPr>
        <p:spPr>
          <a:xfrm>
            <a:off x="6059617" y="1590908"/>
            <a:ext cx="270538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42" name="文字版面配置區 3"/>
          <p:cNvSpPr>
            <a:spLocks noGrp="1"/>
          </p:cNvSpPr>
          <p:nvPr>
            <p:ph type="body" sz="half" idx="38" hasCustomPrompt="1"/>
          </p:nvPr>
        </p:nvSpPr>
        <p:spPr>
          <a:xfrm>
            <a:off x="6059617" y="1235851"/>
            <a:ext cx="2705388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tx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Item</a:t>
            </a:r>
            <a:endParaRPr lang="zh-TW" altLang="en-US" dirty="0" smtClean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848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0" y="321"/>
            <a:ext cx="9144000" cy="5146369"/>
            <a:chOff x="0" y="321"/>
            <a:chExt cx="9144000" cy="5146369"/>
          </a:xfrm>
        </p:grpSpPr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"/>
              <a:ext cx="9143999" cy="514285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FC4082D-4325-150A-7782-02E596AF6C41}"/>
                </a:ext>
              </a:extLst>
            </p:cNvPr>
            <p:cNvSpPr/>
            <p:nvPr userDrawn="1"/>
          </p:nvSpPr>
          <p:spPr>
            <a:xfrm flipV="1">
              <a:off x="0" y="5032661"/>
              <a:ext cx="9144000" cy="11402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bg1">
                    <a:lumMod val="85000"/>
                  </a:schemeClr>
                </a:gs>
              </a:gsLst>
              <a:lin ang="8100019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7865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2483768" y="3075806"/>
            <a:ext cx="6048672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0" y="1"/>
            <a:ext cx="3923928" cy="5143499"/>
          </a:xfrm>
          <a:custGeom>
            <a:avLst/>
            <a:gdLst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23928 w 3923928"/>
              <a:gd name="connsiteY2" fmla="*/ 5143499 h 5143499"/>
              <a:gd name="connsiteX3" fmla="*/ 0 w 3923928"/>
              <a:gd name="connsiteY3" fmla="*/ 5143499 h 5143499"/>
              <a:gd name="connsiteX4" fmla="*/ 0 w 3923928"/>
              <a:gd name="connsiteY4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23928 w 3923928"/>
              <a:gd name="connsiteY3" fmla="*/ 5143499 h 5143499"/>
              <a:gd name="connsiteX4" fmla="*/ 0 w 3923928"/>
              <a:gd name="connsiteY4" fmla="*/ 5143499 h 5143499"/>
              <a:gd name="connsiteX5" fmla="*/ 0 w 3923928"/>
              <a:gd name="connsiteY5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4762499 h 5143499"/>
              <a:gd name="connsiteX4" fmla="*/ 3923928 w 3923928"/>
              <a:gd name="connsiteY4" fmla="*/ 5143499 h 5143499"/>
              <a:gd name="connsiteX5" fmla="*/ 0 w 3923928"/>
              <a:gd name="connsiteY5" fmla="*/ 5143499 h 5143499"/>
              <a:gd name="connsiteX6" fmla="*/ 0 w 3923928"/>
              <a:gd name="connsiteY6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4320539 h 5143499"/>
              <a:gd name="connsiteX4" fmla="*/ 3916680 w 3923928"/>
              <a:gd name="connsiteY4" fmla="*/ 4762499 h 5143499"/>
              <a:gd name="connsiteX5" fmla="*/ 3923928 w 3923928"/>
              <a:gd name="connsiteY5" fmla="*/ 5143499 h 5143499"/>
              <a:gd name="connsiteX6" fmla="*/ 0 w 3923928"/>
              <a:gd name="connsiteY6" fmla="*/ 5143499 h 5143499"/>
              <a:gd name="connsiteX7" fmla="*/ 0 w 3923928"/>
              <a:gd name="connsiteY7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3528059 h 5143499"/>
              <a:gd name="connsiteX4" fmla="*/ 3916680 w 3923928"/>
              <a:gd name="connsiteY4" fmla="*/ 4320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53640 w 3923928"/>
              <a:gd name="connsiteY3" fmla="*/ 3055619 h 5143499"/>
              <a:gd name="connsiteX4" fmla="*/ 3916680 w 3923928"/>
              <a:gd name="connsiteY4" fmla="*/ 4320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53640 w 3923928"/>
              <a:gd name="connsiteY3" fmla="*/ 3055619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90639 w 3923928"/>
              <a:gd name="connsiteY3" fmla="*/ 3076761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9 w 3923928"/>
              <a:gd name="connsiteY4" fmla="*/ 4937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37783 w 3923928"/>
              <a:gd name="connsiteY4" fmla="*/ 4741974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85353 w 3923928"/>
              <a:gd name="connsiteY4" fmla="*/ 473668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85353 w 3923928"/>
              <a:gd name="connsiteY4" fmla="*/ 4736689 h 5143499"/>
              <a:gd name="connsiteX5" fmla="*/ 3916680 w 3923928"/>
              <a:gd name="connsiteY5" fmla="*/ 4736071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8 w 3923928"/>
              <a:gd name="connsiteY4" fmla="*/ 4726118 h 5143499"/>
              <a:gd name="connsiteX5" fmla="*/ 3916680 w 3923928"/>
              <a:gd name="connsiteY5" fmla="*/ 4736071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8 w 3923928"/>
              <a:gd name="connsiteY4" fmla="*/ 4726118 h 5143499"/>
              <a:gd name="connsiteX5" fmla="*/ 3911394 w 3923928"/>
              <a:gd name="connsiteY5" fmla="*/ 4725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3928" h="5143499">
                <a:moveTo>
                  <a:pt x="0" y="0"/>
                </a:moveTo>
                <a:lnTo>
                  <a:pt x="3923928" y="0"/>
                </a:lnTo>
                <a:lnTo>
                  <a:pt x="3916680" y="3076761"/>
                </a:lnTo>
                <a:lnTo>
                  <a:pt x="2490639" y="3076761"/>
                </a:lnTo>
                <a:cubicBezTo>
                  <a:pt x="2490639" y="3626547"/>
                  <a:pt x="2490638" y="4176332"/>
                  <a:pt x="2490638" y="4726118"/>
                </a:cubicBezTo>
                <a:lnTo>
                  <a:pt x="3911394" y="4725499"/>
                </a:lnTo>
                <a:lnTo>
                  <a:pt x="3923928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4355976" y="339502"/>
            <a:ext cx="4176464" cy="9252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771799" y="3291830"/>
            <a:ext cx="5472609" cy="1260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4355976" y="1285256"/>
            <a:ext cx="4176464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4355977" y="1779662"/>
            <a:ext cx="4176463" cy="12961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64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0" y="1"/>
            <a:ext cx="9144000" cy="2504121"/>
          </a:xfrm>
          <a:custGeom>
            <a:avLst/>
            <a:gdLst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0 w 9144000"/>
              <a:gd name="connsiteY3" fmla="*/ 2499741 h 2499741"/>
              <a:gd name="connsiteX4" fmla="*/ 0 w 9144000"/>
              <a:gd name="connsiteY4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449580 w 9144000"/>
              <a:gd name="connsiteY3" fmla="*/ 2499359 h 2499741"/>
              <a:gd name="connsiteX4" fmla="*/ 0 w 9144000"/>
              <a:gd name="connsiteY4" fmla="*/ 2499741 h 2499741"/>
              <a:gd name="connsiteX5" fmla="*/ 0 w 9144000"/>
              <a:gd name="connsiteY5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449580 w 9144000"/>
              <a:gd name="connsiteY4" fmla="*/ 2499359 h 2499741"/>
              <a:gd name="connsiteX5" fmla="*/ 0 w 9144000"/>
              <a:gd name="connsiteY5" fmla="*/ 2499741 h 2499741"/>
              <a:gd name="connsiteX6" fmla="*/ 0 w 9144000"/>
              <a:gd name="connsiteY6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449580 w 9144000"/>
              <a:gd name="connsiteY5" fmla="*/ 2499359 h 2499741"/>
              <a:gd name="connsiteX6" fmla="*/ 0 w 9144000"/>
              <a:gd name="connsiteY6" fmla="*/ 2499741 h 2499741"/>
              <a:gd name="connsiteX7" fmla="*/ 0 w 9144000"/>
              <a:gd name="connsiteY7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883920 w 9144000"/>
              <a:gd name="connsiteY5" fmla="*/ 24917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457200 w 9144000"/>
              <a:gd name="connsiteY5" fmla="*/ 16916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8460 w 9144000"/>
              <a:gd name="connsiteY4" fmla="*/ 1706879 h 2499741"/>
              <a:gd name="connsiteX5" fmla="*/ 457200 w 9144000"/>
              <a:gd name="connsiteY5" fmla="*/ 16916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8460 w 9144000"/>
              <a:gd name="connsiteY4" fmla="*/ 1706879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37510 w 9144000"/>
              <a:gd name="connsiteY4" fmla="*/ 16592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3267710 w 9144000"/>
              <a:gd name="connsiteY4" fmla="*/ 1710054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3279616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3276917 w 9144000"/>
              <a:gd name="connsiteY3" fmla="*/ 2491739 h 2499741"/>
              <a:gd name="connsiteX4" fmla="*/ 3279616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3276917 w 9144000"/>
              <a:gd name="connsiteY3" fmla="*/ 2491739 h 2499741"/>
              <a:gd name="connsiteX4" fmla="*/ 3274853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63550 w 9144000"/>
              <a:gd name="connsiteY5" fmla="*/ 1704339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32594 w 9144000"/>
              <a:gd name="connsiteY5" fmla="*/ 1680527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65931 w 9144000"/>
              <a:gd name="connsiteY5" fmla="*/ 1706721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504121">
                <a:moveTo>
                  <a:pt x="0" y="0"/>
                </a:moveTo>
                <a:lnTo>
                  <a:pt x="9144000" y="0"/>
                </a:lnTo>
                <a:lnTo>
                  <a:pt x="9144000" y="2499741"/>
                </a:lnTo>
                <a:lnTo>
                  <a:pt x="3276917" y="2491739"/>
                </a:lnTo>
                <a:cubicBezTo>
                  <a:pt x="3277817" y="2230384"/>
                  <a:pt x="3273953" y="1969028"/>
                  <a:pt x="3274853" y="1707673"/>
                </a:cubicBezTo>
                <a:lnTo>
                  <a:pt x="465931" y="1706721"/>
                </a:lnTo>
                <a:cubicBezTo>
                  <a:pt x="467624" y="1971728"/>
                  <a:pt x="466937" y="2239114"/>
                  <a:pt x="468630" y="2504121"/>
                </a:cubicBezTo>
                <a:lnTo>
                  <a:pt x="0" y="249974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467544" y="1707654"/>
            <a:ext cx="2808312" cy="2808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 hasCustomPrompt="1"/>
          </p:nvPr>
        </p:nvSpPr>
        <p:spPr>
          <a:xfrm>
            <a:off x="611560" y="1923678"/>
            <a:ext cx="2477922" cy="23828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3491880" y="2652266"/>
            <a:ext cx="5184576" cy="1863699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9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52117" cy="5139817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170150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Chapter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3540291"/>
            <a:ext cx="634263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2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11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0" y="1"/>
            <a:ext cx="9144000" cy="199568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539551" y="2857177"/>
            <a:ext cx="8064897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539551" y="2375282"/>
            <a:ext cx="8064897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539551" y="3363837"/>
            <a:ext cx="8064897" cy="136815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2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998302"/>
            <a:ext cx="2286000" cy="1717200"/>
          </a:xfrm>
          <a:prstGeom prst="rect">
            <a:avLst/>
          </a:prstGeom>
          <a:solidFill>
            <a:srgbClr val="009FA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280741"/>
            <a:ext cx="2286000" cy="1717923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2286000" y="2997941"/>
            <a:ext cx="2286000" cy="1717923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858000" y="2997941"/>
            <a:ext cx="2286000" cy="1717923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1280741"/>
            <a:ext cx="2286000" cy="1717923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4572000" y="2998302"/>
            <a:ext cx="2286000" cy="1717200"/>
          </a:xfrm>
          <a:prstGeom prst="rect">
            <a:avLst/>
          </a:prstGeom>
          <a:solidFill>
            <a:srgbClr val="009FA8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2286000" y="1281102"/>
            <a:ext cx="2286000" cy="1717200"/>
          </a:xfrm>
          <a:prstGeom prst="rect">
            <a:avLst/>
          </a:prstGeom>
          <a:solidFill>
            <a:srgbClr val="009FA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858000" y="1281102"/>
            <a:ext cx="2286000" cy="1717200"/>
          </a:xfrm>
          <a:prstGeom prst="rect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483768" y="1509632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30" hasCustomPrompt="1"/>
          </p:nvPr>
        </p:nvSpPr>
        <p:spPr>
          <a:xfrm>
            <a:off x="179512" y="3226832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6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4778896" y="3226832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32" hasCustomPrompt="1"/>
          </p:nvPr>
        </p:nvSpPr>
        <p:spPr>
          <a:xfrm>
            <a:off x="7092280" y="1509632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22" name="文字版面配置區 3"/>
          <p:cNvSpPr>
            <a:spLocks noGrp="1"/>
          </p:cNvSpPr>
          <p:nvPr>
            <p:ph type="body" sz="half" idx="33" hasCustomPrompt="1"/>
          </p:nvPr>
        </p:nvSpPr>
        <p:spPr>
          <a:xfrm>
            <a:off x="539551" y="829423"/>
            <a:ext cx="8064897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23" name="標題 1"/>
          <p:cNvSpPr>
            <a:spLocks noGrp="1"/>
          </p:cNvSpPr>
          <p:nvPr>
            <p:ph type="title" hasCustomPrompt="1"/>
          </p:nvPr>
        </p:nvSpPr>
        <p:spPr>
          <a:xfrm>
            <a:off x="539551" y="347528"/>
            <a:ext cx="8064897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88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878922" y="-6486"/>
            <a:ext cx="5266632" cy="5149985"/>
          </a:xfrm>
          <a:custGeom>
            <a:avLst/>
            <a:gdLst>
              <a:gd name="connsiteX0" fmla="*/ 0 w 6071528"/>
              <a:gd name="connsiteY0" fmla="*/ 5149985 h 5149985"/>
              <a:gd name="connsiteX1" fmla="*/ 1287496 w 6071528"/>
              <a:gd name="connsiteY1" fmla="*/ 0 h 5149985"/>
              <a:gd name="connsiteX2" fmla="*/ 6071528 w 6071528"/>
              <a:gd name="connsiteY2" fmla="*/ 0 h 5149985"/>
              <a:gd name="connsiteX3" fmla="*/ 4784032 w 6071528"/>
              <a:gd name="connsiteY3" fmla="*/ 5149985 h 5149985"/>
              <a:gd name="connsiteX4" fmla="*/ 0 w 6071528"/>
              <a:gd name="connsiteY4" fmla="*/ 5149985 h 5149985"/>
              <a:gd name="connsiteX0" fmla="*/ 0 w 6073082"/>
              <a:gd name="connsiteY0" fmla="*/ 5149985 h 5149985"/>
              <a:gd name="connsiteX1" fmla="*/ 1287496 w 6073082"/>
              <a:gd name="connsiteY1" fmla="*/ 0 h 5149985"/>
              <a:gd name="connsiteX2" fmla="*/ 6071528 w 6073082"/>
              <a:gd name="connsiteY2" fmla="*/ 0 h 5149985"/>
              <a:gd name="connsiteX3" fmla="*/ 6073082 w 6073082"/>
              <a:gd name="connsiteY3" fmla="*/ 5149985 h 5149985"/>
              <a:gd name="connsiteX4" fmla="*/ 0 w 6073082"/>
              <a:gd name="connsiteY4" fmla="*/ 5149985 h 5149985"/>
              <a:gd name="connsiteX0" fmla="*/ 0 w 6073082"/>
              <a:gd name="connsiteY0" fmla="*/ 5149985 h 5149985"/>
              <a:gd name="connsiteX1" fmla="*/ 2220946 w 6073082"/>
              <a:gd name="connsiteY1" fmla="*/ 0 h 5149985"/>
              <a:gd name="connsiteX2" fmla="*/ 6071528 w 6073082"/>
              <a:gd name="connsiteY2" fmla="*/ 0 h 5149985"/>
              <a:gd name="connsiteX3" fmla="*/ 6073082 w 6073082"/>
              <a:gd name="connsiteY3" fmla="*/ 5149985 h 5149985"/>
              <a:gd name="connsiteX4" fmla="*/ 0 w 6073082"/>
              <a:gd name="connsiteY4" fmla="*/ 5149985 h 5149985"/>
              <a:gd name="connsiteX0" fmla="*/ 0 w 5393632"/>
              <a:gd name="connsiteY0" fmla="*/ 5149985 h 5149985"/>
              <a:gd name="connsiteX1" fmla="*/ 1541496 w 5393632"/>
              <a:gd name="connsiteY1" fmla="*/ 0 h 5149985"/>
              <a:gd name="connsiteX2" fmla="*/ 5392078 w 5393632"/>
              <a:gd name="connsiteY2" fmla="*/ 0 h 5149985"/>
              <a:gd name="connsiteX3" fmla="*/ 5393632 w 5393632"/>
              <a:gd name="connsiteY3" fmla="*/ 5149985 h 5149985"/>
              <a:gd name="connsiteX4" fmla="*/ 0 w 5393632"/>
              <a:gd name="connsiteY4" fmla="*/ 5149985 h 5149985"/>
              <a:gd name="connsiteX0" fmla="*/ 0 w 5393632"/>
              <a:gd name="connsiteY0" fmla="*/ 5149985 h 5149985"/>
              <a:gd name="connsiteX1" fmla="*/ 1833596 w 5393632"/>
              <a:gd name="connsiteY1" fmla="*/ 0 h 5149985"/>
              <a:gd name="connsiteX2" fmla="*/ 5392078 w 5393632"/>
              <a:gd name="connsiteY2" fmla="*/ 0 h 5149985"/>
              <a:gd name="connsiteX3" fmla="*/ 5393632 w 5393632"/>
              <a:gd name="connsiteY3" fmla="*/ 5149985 h 5149985"/>
              <a:gd name="connsiteX4" fmla="*/ 0 w 5393632"/>
              <a:gd name="connsiteY4" fmla="*/ 5149985 h 5149985"/>
              <a:gd name="connsiteX0" fmla="*/ 0 w 5266632"/>
              <a:gd name="connsiteY0" fmla="*/ 5143635 h 5149985"/>
              <a:gd name="connsiteX1" fmla="*/ 1706596 w 5266632"/>
              <a:gd name="connsiteY1" fmla="*/ 0 h 5149985"/>
              <a:gd name="connsiteX2" fmla="*/ 5265078 w 5266632"/>
              <a:gd name="connsiteY2" fmla="*/ 0 h 5149985"/>
              <a:gd name="connsiteX3" fmla="*/ 5266632 w 5266632"/>
              <a:gd name="connsiteY3" fmla="*/ 5149985 h 5149985"/>
              <a:gd name="connsiteX4" fmla="*/ 0 w 5266632"/>
              <a:gd name="connsiteY4" fmla="*/ 5143635 h 514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6632" h="5149985">
                <a:moveTo>
                  <a:pt x="0" y="5143635"/>
                </a:moveTo>
                <a:lnTo>
                  <a:pt x="1706596" y="0"/>
                </a:lnTo>
                <a:lnTo>
                  <a:pt x="5265078" y="0"/>
                </a:lnTo>
                <a:lnTo>
                  <a:pt x="5266632" y="5149985"/>
                </a:lnTo>
                <a:lnTo>
                  <a:pt x="0" y="5143635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5009645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5009645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92952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4A8B6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0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851920" y="-6485"/>
            <a:ext cx="3888432" cy="5149985"/>
          </a:xfrm>
          <a:prstGeom prst="parallelogram">
            <a:avLst>
              <a:gd name="adj" fmla="val 44374"/>
            </a:avLst>
          </a:pr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to add picture</a:t>
            </a:r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8184" y="-14105"/>
            <a:ext cx="2932599" cy="5165225"/>
          </a:xfrm>
          <a:custGeom>
            <a:avLst/>
            <a:gdLst>
              <a:gd name="connsiteX0" fmla="*/ 0 w 3888432"/>
              <a:gd name="connsiteY0" fmla="*/ 5149985 h 5149985"/>
              <a:gd name="connsiteX1" fmla="*/ 1725453 w 3888432"/>
              <a:gd name="connsiteY1" fmla="*/ 0 h 5149985"/>
              <a:gd name="connsiteX2" fmla="*/ 3888432 w 3888432"/>
              <a:gd name="connsiteY2" fmla="*/ 0 h 5149985"/>
              <a:gd name="connsiteX3" fmla="*/ 2162979 w 3888432"/>
              <a:gd name="connsiteY3" fmla="*/ 5149985 h 5149985"/>
              <a:gd name="connsiteX4" fmla="*/ 0 w 3888432"/>
              <a:gd name="connsiteY4" fmla="*/ 5149985 h 5149985"/>
              <a:gd name="connsiteX0" fmla="*/ 0 w 3888432"/>
              <a:gd name="connsiteY0" fmla="*/ 5149985 h 5172845"/>
              <a:gd name="connsiteX1" fmla="*/ 1725453 w 3888432"/>
              <a:gd name="connsiteY1" fmla="*/ 0 h 5172845"/>
              <a:gd name="connsiteX2" fmla="*/ 3888432 w 3888432"/>
              <a:gd name="connsiteY2" fmla="*/ 0 h 5172845"/>
              <a:gd name="connsiteX3" fmla="*/ 2924979 w 3888432"/>
              <a:gd name="connsiteY3" fmla="*/ 5172845 h 5172845"/>
              <a:gd name="connsiteX4" fmla="*/ 0 w 3888432"/>
              <a:gd name="connsiteY4" fmla="*/ 5149985 h 5172845"/>
              <a:gd name="connsiteX0" fmla="*/ 0 w 3073092"/>
              <a:gd name="connsiteY0" fmla="*/ 5149985 h 5172845"/>
              <a:gd name="connsiteX1" fmla="*/ 1725453 w 3073092"/>
              <a:gd name="connsiteY1" fmla="*/ 0 h 5172845"/>
              <a:gd name="connsiteX2" fmla="*/ 3073092 w 3073092"/>
              <a:gd name="connsiteY2" fmla="*/ 701040 h 5172845"/>
              <a:gd name="connsiteX3" fmla="*/ 2924979 w 3073092"/>
              <a:gd name="connsiteY3" fmla="*/ 5172845 h 5172845"/>
              <a:gd name="connsiteX4" fmla="*/ 0 w 3073092"/>
              <a:gd name="connsiteY4" fmla="*/ 5149985 h 5172845"/>
              <a:gd name="connsiteX0" fmla="*/ 0 w 2928312"/>
              <a:gd name="connsiteY0" fmla="*/ 5157605 h 5180465"/>
              <a:gd name="connsiteX1" fmla="*/ 1725453 w 2928312"/>
              <a:gd name="connsiteY1" fmla="*/ 7620 h 5180465"/>
              <a:gd name="connsiteX2" fmla="*/ 2928312 w 2928312"/>
              <a:gd name="connsiteY2" fmla="*/ 0 h 5180465"/>
              <a:gd name="connsiteX3" fmla="*/ 2924979 w 2928312"/>
              <a:gd name="connsiteY3" fmla="*/ 5180465 h 5180465"/>
              <a:gd name="connsiteX4" fmla="*/ 0 w 2928312"/>
              <a:gd name="connsiteY4" fmla="*/ 5157605 h 5180465"/>
              <a:gd name="connsiteX0" fmla="*/ 0 w 2928312"/>
              <a:gd name="connsiteY0" fmla="*/ 5157605 h 5157605"/>
              <a:gd name="connsiteX1" fmla="*/ 1725453 w 2928312"/>
              <a:gd name="connsiteY1" fmla="*/ 7620 h 5157605"/>
              <a:gd name="connsiteX2" fmla="*/ 2928312 w 2928312"/>
              <a:gd name="connsiteY2" fmla="*/ 0 h 5157605"/>
              <a:gd name="connsiteX3" fmla="*/ 2879259 w 2928312"/>
              <a:gd name="connsiteY3" fmla="*/ 5043305 h 5157605"/>
              <a:gd name="connsiteX4" fmla="*/ 0 w 2928312"/>
              <a:gd name="connsiteY4" fmla="*/ 5157605 h 5157605"/>
              <a:gd name="connsiteX0" fmla="*/ 0 w 2932599"/>
              <a:gd name="connsiteY0" fmla="*/ 5157605 h 5165225"/>
              <a:gd name="connsiteX1" fmla="*/ 1725453 w 2932599"/>
              <a:gd name="connsiteY1" fmla="*/ 7620 h 5165225"/>
              <a:gd name="connsiteX2" fmla="*/ 2928312 w 2932599"/>
              <a:gd name="connsiteY2" fmla="*/ 0 h 5165225"/>
              <a:gd name="connsiteX3" fmla="*/ 2932599 w 2932599"/>
              <a:gd name="connsiteY3" fmla="*/ 5165225 h 5165225"/>
              <a:gd name="connsiteX4" fmla="*/ 0 w 2932599"/>
              <a:gd name="connsiteY4" fmla="*/ 5157605 h 51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599" h="5165225">
                <a:moveTo>
                  <a:pt x="0" y="5157605"/>
                </a:moveTo>
                <a:lnTo>
                  <a:pt x="1725453" y="7620"/>
                </a:lnTo>
                <a:lnTo>
                  <a:pt x="2928312" y="0"/>
                </a:lnTo>
                <a:lnTo>
                  <a:pt x="2932599" y="5165225"/>
                </a:lnTo>
                <a:lnTo>
                  <a:pt x="0" y="5157605"/>
                </a:lnTo>
                <a:close/>
              </a:path>
            </a:pathLst>
          </a:custGeom>
          <a:solidFill>
            <a:schemeClr val="bg2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Click icon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noProof="0" dirty="0" smtClean="0"/>
              <a:t>to add picture</a:t>
            </a:r>
          </a:p>
        </p:txBody>
      </p:sp>
      <p:sp>
        <p:nvSpPr>
          <p:cNvPr id="18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752607"/>
            <a:ext cx="5153661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9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5153661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20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354443" y="1275606"/>
            <a:ext cx="392952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4A8B6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69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AF1B47-B30E-4CB3-A8DB-FE75EB60C4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60301" y="1561674"/>
            <a:ext cx="6744956" cy="2750348"/>
          </a:xfrm>
          <a:custGeom>
            <a:avLst/>
            <a:gdLst>
              <a:gd name="connsiteX0" fmla="*/ 2126936 w 8993275"/>
              <a:gd name="connsiteY0" fmla="*/ 0 h 3667130"/>
              <a:gd name="connsiteX1" fmla="*/ 8993275 w 8993275"/>
              <a:gd name="connsiteY1" fmla="*/ 0 h 3667130"/>
              <a:gd name="connsiteX2" fmla="*/ 8993275 w 8993275"/>
              <a:gd name="connsiteY2" fmla="*/ 3667130 h 3667130"/>
              <a:gd name="connsiteX3" fmla="*/ 0 w 8993275"/>
              <a:gd name="connsiteY3" fmla="*/ 3667130 h 366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3275" h="3667130">
                <a:moveTo>
                  <a:pt x="2126936" y="0"/>
                </a:moveTo>
                <a:lnTo>
                  <a:pt x="8993275" y="0"/>
                </a:lnTo>
                <a:lnTo>
                  <a:pt x="8993275" y="3667130"/>
                </a:lnTo>
                <a:lnTo>
                  <a:pt x="0" y="36671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4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857517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4A8B6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50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B22A377-2D7D-4A1C-B084-A53B441A2D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3904" y="840105"/>
            <a:ext cx="3333134" cy="2994660"/>
          </a:xfrm>
          <a:custGeom>
            <a:avLst/>
            <a:gdLst>
              <a:gd name="connsiteX0" fmla="*/ 0 w 4444179"/>
              <a:gd name="connsiteY0" fmla="*/ 0 h 3992880"/>
              <a:gd name="connsiteX1" fmla="*/ 4444179 w 4444179"/>
              <a:gd name="connsiteY1" fmla="*/ 0 h 3992880"/>
              <a:gd name="connsiteX2" fmla="*/ 4444179 w 4444179"/>
              <a:gd name="connsiteY2" fmla="*/ 3992880 h 3992880"/>
              <a:gd name="connsiteX3" fmla="*/ 0 w 4444179"/>
              <a:gd name="connsiteY3" fmla="*/ 3992880 h 39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179" h="3992880">
                <a:moveTo>
                  <a:pt x="0" y="0"/>
                </a:moveTo>
                <a:lnTo>
                  <a:pt x="4444179" y="0"/>
                </a:lnTo>
                <a:lnTo>
                  <a:pt x="4444179" y="3992880"/>
                </a:lnTo>
                <a:lnTo>
                  <a:pt x="0" y="39928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1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65B292-F05C-49BB-95BE-AF0137AEC0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3631" y="1437322"/>
            <a:ext cx="3333134" cy="2688908"/>
          </a:xfrm>
          <a:custGeom>
            <a:avLst/>
            <a:gdLst>
              <a:gd name="connsiteX0" fmla="*/ 0 w 4444179"/>
              <a:gd name="connsiteY0" fmla="*/ 0 h 3585210"/>
              <a:gd name="connsiteX1" fmla="*/ 4444179 w 4444179"/>
              <a:gd name="connsiteY1" fmla="*/ 0 h 3585210"/>
              <a:gd name="connsiteX2" fmla="*/ 4444179 w 4444179"/>
              <a:gd name="connsiteY2" fmla="*/ 3585210 h 3585210"/>
              <a:gd name="connsiteX3" fmla="*/ 0 w 4444179"/>
              <a:gd name="connsiteY3" fmla="*/ 3585210 h 358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179" h="3585210">
                <a:moveTo>
                  <a:pt x="0" y="0"/>
                </a:moveTo>
                <a:lnTo>
                  <a:pt x="4444179" y="0"/>
                </a:lnTo>
                <a:lnTo>
                  <a:pt x="4444179" y="3585210"/>
                </a:lnTo>
                <a:lnTo>
                  <a:pt x="0" y="3585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5129461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92952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4A8B6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31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88FA9A-530F-4A71-8001-2683D2A52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4931" y="500062"/>
            <a:ext cx="2971800" cy="2643188"/>
          </a:xfrm>
          <a:custGeom>
            <a:avLst/>
            <a:gdLst>
              <a:gd name="connsiteX0" fmla="*/ 0 w 3962400"/>
              <a:gd name="connsiteY0" fmla="*/ 0 h 3524250"/>
              <a:gd name="connsiteX1" fmla="*/ 3962400 w 3962400"/>
              <a:gd name="connsiteY1" fmla="*/ 0 h 3524250"/>
              <a:gd name="connsiteX2" fmla="*/ 3962400 w 3962400"/>
              <a:gd name="connsiteY2" fmla="*/ 3524250 h 3524250"/>
              <a:gd name="connsiteX3" fmla="*/ 0 w 3962400"/>
              <a:gd name="connsiteY3" fmla="*/ 352425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3524250">
                <a:moveTo>
                  <a:pt x="0" y="0"/>
                </a:moveTo>
                <a:lnTo>
                  <a:pt x="3962400" y="0"/>
                </a:lnTo>
                <a:lnTo>
                  <a:pt x="3962400" y="3524250"/>
                </a:lnTo>
                <a:lnTo>
                  <a:pt x="0" y="3524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79EEDB-2C30-42F2-8E1D-B4C56CF3BF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7269" y="2128838"/>
            <a:ext cx="5143500" cy="2514600"/>
          </a:xfrm>
          <a:custGeom>
            <a:avLst/>
            <a:gdLst>
              <a:gd name="connsiteX0" fmla="*/ 0 w 6858000"/>
              <a:gd name="connsiteY0" fmla="*/ 0 h 3352800"/>
              <a:gd name="connsiteX1" fmla="*/ 6858000 w 6858000"/>
              <a:gd name="connsiteY1" fmla="*/ 0 h 3352800"/>
              <a:gd name="connsiteX2" fmla="*/ 6858000 w 6858000"/>
              <a:gd name="connsiteY2" fmla="*/ 3352800 h 3352800"/>
              <a:gd name="connsiteX3" fmla="*/ 0 w 6858000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352800">
                <a:moveTo>
                  <a:pt x="0" y="0"/>
                </a:moveTo>
                <a:lnTo>
                  <a:pt x="6858000" y="0"/>
                </a:lnTo>
                <a:lnTo>
                  <a:pt x="6858000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4810488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4810488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4721613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0000"/>
              <a:buFontTx/>
              <a:buNone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54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BC6068-9439-4EBA-B977-F25721807D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3016" y="465728"/>
            <a:ext cx="4173029" cy="4212044"/>
          </a:xfrm>
          <a:custGeom>
            <a:avLst/>
            <a:gdLst>
              <a:gd name="connsiteX0" fmla="*/ 3036499 w 5564039"/>
              <a:gd name="connsiteY0" fmla="*/ 465957 h 5616058"/>
              <a:gd name="connsiteX1" fmla="*/ 5564039 w 5564039"/>
              <a:gd name="connsiteY1" fmla="*/ 465957 h 5616058"/>
              <a:gd name="connsiteX2" fmla="*/ 5564039 w 5564039"/>
              <a:gd name="connsiteY2" fmla="*/ 5150101 h 5616058"/>
              <a:gd name="connsiteX3" fmla="*/ 3036499 w 5564039"/>
              <a:gd name="connsiteY3" fmla="*/ 5150101 h 5616058"/>
              <a:gd name="connsiteX4" fmla="*/ 0 w 5564039"/>
              <a:gd name="connsiteY4" fmla="*/ 0 h 5616058"/>
              <a:gd name="connsiteX5" fmla="*/ 2889850 w 5564039"/>
              <a:gd name="connsiteY5" fmla="*/ 0 h 5616058"/>
              <a:gd name="connsiteX6" fmla="*/ 2889850 w 5564039"/>
              <a:gd name="connsiteY6" fmla="*/ 5616058 h 5616058"/>
              <a:gd name="connsiteX7" fmla="*/ 0 w 5564039"/>
              <a:gd name="connsiteY7" fmla="*/ 5616058 h 56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4039" h="5616058">
                <a:moveTo>
                  <a:pt x="3036499" y="465957"/>
                </a:moveTo>
                <a:lnTo>
                  <a:pt x="5564039" y="465957"/>
                </a:lnTo>
                <a:lnTo>
                  <a:pt x="5564039" y="5150101"/>
                </a:lnTo>
                <a:lnTo>
                  <a:pt x="3036499" y="5150101"/>
                </a:lnTo>
                <a:close/>
                <a:moveTo>
                  <a:pt x="0" y="0"/>
                </a:moveTo>
                <a:lnTo>
                  <a:pt x="2889850" y="0"/>
                </a:lnTo>
                <a:lnTo>
                  <a:pt x="2889850" y="5616058"/>
                </a:lnTo>
                <a:lnTo>
                  <a:pt x="0" y="56160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3928573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4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3928573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92952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4A8B6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79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D146E3-BD8C-44B8-90AC-3BC0C6ADAB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4699" y="295533"/>
            <a:ext cx="3006908" cy="3488018"/>
          </a:xfrm>
          <a:custGeom>
            <a:avLst/>
            <a:gdLst>
              <a:gd name="connsiteX0" fmla="*/ 2004604 w 4009210"/>
              <a:gd name="connsiteY0" fmla="*/ 0 h 4650690"/>
              <a:gd name="connsiteX1" fmla="*/ 4009210 w 4009210"/>
              <a:gd name="connsiteY1" fmla="*/ 1152007 h 4650690"/>
              <a:gd name="connsiteX2" fmla="*/ 4009210 w 4009210"/>
              <a:gd name="connsiteY2" fmla="*/ 3498683 h 4650690"/>
              <a:gd name="connsiteX3" fmla="*/ 2004604 w 4009210"/>
              <a:gd name="connsiteY3" fmla="*/ 4650690 h 4650690"/>
              <a:gd name="connsiteX4" fmla="*/ 0 w 4009210"/>
              <a:gd name="connsiteY4" fmla="*/ 3498683 h 4650690"/>
              <a:gd name="connsiteX5" fmla="*/ 0 w 4009210"/>
              <a:gd name="connsiteY5" fmla="*/ 1152007 h 465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210" h="4650690">
                <a:moveTo>
                  <a:pt x="2004604" y="0"/>
                </a:moveTo>
                <a:lnTo>
                  <a:pt x="4009210" y="1152007"/>
                </a:lnTo>
                <a:lnTo>
                  <a:pt x="4009210" y="3498683"/>
                </a:lnTo>
                <a:lnTo>
                  <a:pt x="2004604" y="4650690"/>
                </a:lnTo>
                <a:lnTo>
                  <a:pt x="0" y="3498683"/>
                </a:lnTo>
                <a:lnTo>
                  <a:pt x="0" y="11520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077918-3197-46E8-A8EE-D23AC55476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3787" y="2842573"/>
            <a:ext cx="1640205" cy="1902641"/>
          </a:xfrm>
          <a:custGeom>
            <a:avLst/>
            <a:gdLst>
              <a:gd name="connsiteX0" fmla="*/ 1093470 w 2186940"/>
              <a:gd name="connsiteY0" fmla="*/ 0 h 2536854"/>
              <a:gd name="connsiteX1" fmla="*/ 2186940 w 2186940"/>
              <a:gd name="connsiteY1" fmla="*/ 628396 h 2536854"/>
              <a:gd name="connsiteX2" fmla="*/ 2186940 w 2186940"/>
              <a:gd name="connsiteY2" fmla="*/ 1908458 h 2536854"/>
              <a:gd name="connsiteX3" fmla="*/ 1093470 w 2186940"/>
              <a:gd name="connsiteY3" fmla="*/ 2536854 h 2536854"/>
              <a:gd name="connsiteX4" fmla="*/ 0 w 2186940"/>
              <a:gd name="connsiteY4" fmla="*/ 1908458 h 2536854"/>
              <a:gd name="connsiteX5" fmla="*/ 0 w 2186940"/>
              <a:gd name="connsiteY5" fmla="*/ 628396 h 253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6940" h="2536854">
                <a:moveTo>
                  <a:pt x="1093470" y="0"/>
                </a:moveTo>
                <a:lnTo>
                  <a:pt x="2186940" y="628396"/>
                </a:lnTo>
                <a:lnTo>
                  <a:pt x="2186940" y="1908458"/>
                </a:lnTo>
                <a:lnTo>
                  <a:pt x="1093470" y="2536854"/>
                </a:lnTo>
                <a:lnTo>
                  <a:pt x="0" y="1908458"/>
                </a:lnTo>
                <a:lnTo>
                  <a:pt x="0" y="628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7097877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7097877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5585709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4A8B6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13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47557F-B9B9-4A3D-BC17-70D3B7C9D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666" y="405408"/>
            <a:ext cx="3203396" cy="3715941"/>
          </a:xfrm>
          <a:custGeom>
            <a:avLst/>
            <a:gdLst>
              <a:gd name="connsiteX0" fmla="*/ 2135597 w 4271194"/>
              <a:gd name="connsiteY0" fmla="*/ 0 h 4954588"/>
              <a:gd name="connsiteX1" fmla="*/ 4271194 w 4271194"/>
              <a:gd name="connsiteY1" fmla="*/ 1227285 h 4954588"/>
              <a:gd name="connsiteX2" fmla="*/ 4271194 w 4271194"/>
              <a:gd name="connsiteY2" fmla="*/ 3727303 h 4954588"/>
              <a:gd name="connsiteX3" fmla="*/ 2135597 w 4271194"/>
              <a:gd name="connsiteY3" fmla="*/ 4954588 h 4954588"/>
              <a:gd name="connsiteX4" fmla="*/ 0 w 4271194"/>
              <a:gd name="connsiteY4" fmla="*/ 3727303 h 4954588"/>
              <a:gd name="connsiteX5" fmla="*/ 0 w 4271194"/>
              <a:gd name="connsiteY5" fmla="*/ 1227285 h 495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194" h="4954588">
                <a:moveTo>
                  <a:pt x="2135597" y="0"/>
                </a:moveTo>
                <a:lnTo>
                  <a:pt x="4271194" y="1227285"/>
                </a:lnTo>
                <a:lnTo>
                  <a:pt x="4271194" y="3727303"/>
                </a:lnTo>
                <a:lnTo>
                  <a:pt x="2135597" y="4954588"/>
                </a:lnTo>
                <a:lnTo>
                  <a:pt x="0" y="3727303"/>
                </a:lnTo>
                <a:lnTo>
                  <a:pt x="0" y="12272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6593821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4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6593821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4865629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33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596A5A0-FA54-48E6-7283-ABF66B4E1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"/>
            <a:ext cx="5052117" cy="5139817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1787652"/>
            <a:ext cx="6342632" cy="64008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2571750"/>
            <a:ext cx="6342632" cy="216023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100000"/>
              <a:buFont typeface="+mj-lt"/>
              <a:buAutoNum type="arabicPeriod"/>
              <a:tabLst/>
              <a:defRPr sz="1800" b="1">
                <a:solidFill>
                  <a:schemeClr val="accent2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Introduction</a:t>
            </a:r>
          </a:p>
          <a:p>
            <a:pPr lvl="0"/>
            <a:r>
              <a:rPr lang="en-US" altLang="zh-TW" dirty="0" smtClean="0"/>
              <a:t>Who we are?</a:t>
            </a:r>
          </a:p>
          <a:p>
            <a:pPr lvl="0"/>
            <a:r>
              <a:rPr lang="en-US" altLang="zh-TW" dirty="0" smtClean="0"/>
              <a:t>Service</a:t>
            </a:r>
          </a:p>
          <a:p>
            <a:pPr lvl="0"/>
            <a:r>
              <a:rPr lang="en-US" altLang="zh-TW" dirty="0" smtClean="0"/>
              <a:t>Projects</a:t>
            </a:r>
          </a:p>
          <a:p>
            <a:pPr lvl="0"/>
            <a:r>
              <a:rPr lang="en-US" altLang="zh-TW" dirty="0" smtClean="0"/>
              <a:t>Q&amp;A</a:t>
            </a:r>
          </a:p>
          <a:p>
            <a:pPr lvl="0"/>
            <a:endParaRPr lang="en-US" altLang="zh-TW" dirty="0" smtClean="0"/>
          </a:p>
          <a:p>
            <a:pPr lvl="0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3997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632385-490D-42B8-B2C6-FA51261729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86263" cy="4553953"/>
          </a:xfrm>
          <a:custGeom>
            <a:avLst/>
            <a:gdLst>
              <a:gd name="connsiteX0" fmla="*/ 0 w 5848350"/>
              <a:gd name="connsiteY0" fmla="*/ 0 h 6858000"/>
              <a:gd name="connsiteX1" fmla="*/ 3395837 w 5848350"/>
              <a:gd name="connsiteY1" fmla="*/ 0 h 6858000"/>
              <a:gd name="connsiteX2" fmla="*/ 5848350 w 5848350"/>
              <a:gd name="connsiteY2" fmla="*/ 6858000 h 6858000"/>
              <a:gd name="connsiteX3" fmla="*/ 0 w 5848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350" h="6858000">
                <a:moveTo>
                  <a:pt x="0" y="0"/>
                </a:moveTo>
                <a:lnTo>
                  <a:pt x="3395837" y="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4139952" y="1275606"/>
            <a:ext cx="4851523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4139951" y="752607"/>
            <a:ext cx="4851524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4139951" y="270712"/>
            <a:ext cx="4851524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41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72F10FD-E1C8-4471-805A-BECD441465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0615" y="1901457"/>
            <a:ext cx="3641373" cy="2712245"/>
          </a:xfrm>
          <a:custGeom>
            <a:avLst/>
            <a:gdLst>
              <a:gd name="connsiteX0" fmla="*/ 0 w 4855164"/>
              <a:gd name="connsiteY0" fmla="*/ 0 h 3616327"/>
              <a:gd name="connsiteX1" fmla="*/ 4855164 w 4855164"/>
              <a:gd name="connsiteY1" fmla="*/ 0 h 3616327"/>
              <a:gd name="connsiteX2" fmla="*/ 4855164 w 4855164"/>
              <a:gd name="connsiteY2" fmla="*/ 3616327 h 3616327"/>
              <a:gd name="connsiteX3" fmla="*/ 0 w 4855164"/>
              <a:gd name="connsiteY3" fmla="*/ 3616327 h 36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5164" h="3616327">
                <a:moveTo>
                  <a:pt x="0" y="0"/>
                </a:moveTo>
                <a:lnTo>
                  <a:pt x="4855164" y="0"/>
                </a:lnTo>
                <a:lnTo>
                  <a:pt x="4855164" y="3616327"/>
                </a:lnTo>
                <a:lnTo>
                  <a:pt x="0" y="36163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71FDDDE1-8001-4E45-A694-6C2C5AFF0C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2013" y="1901457"/>
            <a:ext cx="3635807" cy="2712245"/>
          </a:xfrm>
          <a:custGeom>
            <a:avLst/>
            <a:gdLst>
              <a:gd name="connsiteX0" fmla="*/ 0 w 4847743"/>
              <a:gd name="connsiteY0" fmla="*/ 0 h 3616327"/>
              <a:gd name="connsiteX1" fmla="*/ 4847743 w 4847743"/>
              <a:gd name="connsiteY1" fmla="*/ 0 h 3616327"/>
              <a:gd name="connsiteX2" fmla="*/ 4847743 w 4847743"/>
              <a:gd name="connsiteY2" fmla="*/ 3616327 h 3616327"/>
              <a:gd name="connsiteX3" fmla="*/ 0 w 4847743"/>
              <a:gd name="connsiteY3" fmla="*/ 3616327 h 36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743" h="3616327">
                <a:moveTo>
                  <a:pt x="0" y="0"/>
                </a:moveTo>
                <a:lnTo>
                  <a:pt x="4847743" y="0"/>
                </a:lnTo>
                <a:lnTo>
                  <a:pt x="4847743" y="3616327"/>
                </a:lnTo>
                <a:lnTo>
                  <a:pt x="0" y="36163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354443" y="1192276"/>
            <a:ext cx="8438257" cy="65939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60000"/>
              <a:buFontTx/>
              <a:buNone/>
              <a:tabLst/>
              <a:defRPr sz="1200" b="0">
                <a:solidFill>
                  <a:schemeClr val="tx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0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B8F12A1-620E-415F-B97A-C015E9924B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0614" y="1347614"/>
            <a:ext cx="2360300" cy="1708898"/>
          </a:xfrm>
          <a:custGeom>
            <a:avLst/>
            <a:gdLst>
              <a:gd name="connsiteX0" fmla="*/ 0 w 3115709"/>
              <a:gd name="connsiteY0" fmla="*/ 0 h 2120896"/>
              <a:gd name="connsiteX1" fmla="*/ 3115709 w 3115709"/>
              <a:gd name="connsiteY1" fmla="*/ 0 h 2120896"/>
              <a:gd name="connsiteX2" fmla="*/ 3115709 w 3115709"/>
              <a:gd name="connsiteY2" fmla="*/ 2120896 h 2120896"/>
              <a:gd name="connsiteX3" fmla="*/ 0 w 3115709"/>
              <a:gd name="connsiteY3" fmla="*/ 2120896 h 21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709" h="2120896">
                <a:moveTo>
                  <a:pt x="0" y="0"/>
                </a:moveTo>
                <a:lnTo>
                  <a:pt x="3115709" y="0"/>
                </a:lnTo>
                <a:lnTo>
                  <a:pt x="3115709" y="2120896"/>
                </a:lnTo>
                <a:lnTo>
                  <a:pt x="0" y="2120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5BC3DAB-ADA8-4E87-8B9B-A9F4D4851F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3087" y="1347614"/>
            <a:ext cx="2360300" cy="1708898"/>
          </a:xfrm>
          <a:custGeom>
            <a:avLst/>
            <a:gdLst>
              <a:gd name="connsiteX0" fmla="*/ 0 w 3115709"/>
              <a:gd name="connsiteY0" fmla="*/ 0 h 2120896"/>
              <a:gd name="connsiteX1" fmla="*/ 3115709 w 3115709"/>
              <a:gd name="connsiteY1" fmla="*/ 0 h 2120896"/>
              <a:gd name="connsiteX2" fmla="*/ 3115709 w 3115709"/>
              <a:gd name="connsiteY2" fmla="*/ 2120896 h 2120896"/>
              <a:gd name="connsiteX3" fmla="*/ 0 w 3115709"/>
              <a:gd name="connsiteY3" fmla="*/ 2120896 h 21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709" h="2120896">
                <a:moveTo>
                  <a:pt x="0" y="0"/>
                </a:moveTo>
                <a:lnTo>
                  <a:pt x="3115709" y="0"/>
                </a:lnTo>
                <a:lnTo>
                  <a:pt x="3115709" y="2120896"/>
                </a:lnTo>
                <a:lnTo>
                  <a:pt x="0" y="2120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A0A3D1-1BBE-4ED0-9361-F86477A66C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850" y="1347614"/>
            <a:ext cx="2360300" cy="1708898"/>
          </a:xfrm>
          <a:custGeom>
            <a:avLst/>
            <a:gdLst>
              <a:gd name="connsiteX0" fmla="*/ 0 w 3115709"/>
              <a:gd name="connsiteY0" fmla="*/ 0 h 2120896"/>
              <a:gd name="connsiteX1" fmla="*/ 3115709 w 3115709"/>
              <a:gd name="connsiteY1" fmla="*/ 0 h 2120896"/>
              <a:gd name="connsiteX2" fmla="*/ 3115709 w 3115709"/>
              <a:gd name="connsiteY2" fmla="*/ 2120896 h 2120896"/>
              <a:gd name="connsiteX3" fmla="*/ 0 w 3115709"/>
              <a:gd name="connsiteY3" fmla="*/ 2120896 h 21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709" h="2120896">
                <a:moveTo>
                  <a:pt x="0" y="0"/>
                </a:moveTo>
                <a:lnTo>
                  <a:pt x="3115709" y="0"/>
                </a:lnTo>
                <a:lnTo>
                  <a:pt x="3115709" y="2120896"/>
                </a:lnTo>
                <a:lnTo>
                  <a:pt x="0" y="2120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3147814"/>
            <a:ext cx="8410562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85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A0119A-2DC1-4B2E-B74E-058193C04E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19766" y="512398"/>
            <a:ext cx="2301479" cy="3290675"/>
          </a:xfrm>
          <a:custGeom>
            <a:avLst/>
            <a:gdLst>
              <a:gd name="connsiteX0" fmla="*/ 0 w 3354388"/>
              <a:gd name="connsiteY0" fmla="*/ 0 h 4492462"/>
              <a:gd name="connsiteX1" fmla="*/ 3354388 w 3354388"/>
              <a:gd name="connsiteY1" fmla="*/ 0 h 4492462"/>
              <a:gd name="connsiteX2" fmla="*/ 3354388 w 3354388"/>
              <a:gd name="connsiteY2" fmla="*/ 4492462 h 4492462"/>
              <a:gd name="connsiteX3" fmla="*/ 0 w 3354388"/>
              <a:gd name="connsiteY3" fmla="*/ 4492462 h 44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388" h="4492462">
                <a:moveTo>
                  <a:pt x="0" y="0"/>
                </a:moveTo>
                <a:lnTo>
                  <a:pt x="3354388" y="0"/>
                </a:lnTo>
                <a:lnTo>
                  <a:pt x="3354388" y="4492462"/>
                </a:lnTo>
                <a:lnTo>
                  <a:pt x="0" y="4492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lIns="68580" tIns="34290" rIns="68580" bIns="34290" rtlCol="0"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D891A1-8F99-40B8-B7E0-9E9433EB44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14863" y="1168238"/>
            <a:ext cx="2301478" cy="3290675"/>
          </a:xfrm>
          <a:custGeom>
            <a:avLst/>
            <a:gdLst>
              <a:gd name="connsiteX0" fmla="*/ 0 w 3354387"/>
              <a:gd name="connsiteY0" fmla="*/ 0 h 4492462"/>
              <a:gd name="connsiteX1" fmla="*/ 3354387 w 3354387"/>
              <a:gd name="connsiteY1" fmla="*/ 0 h 4492462"/>
              <a:gd name="connsiteX2" fmla="*/ 3354387 w 3354387"/>
              <a:gd name="connsiteY2" fmla="*/ 4492462 h 4492462"/>
              <a:gd name="connsiteX3" fmla="*/ 0 w 3354387"/>
              <a:gd name="connsiteY3" fmla="*/ 4492462 h 44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387" h="4492462">
                <a:moveTo>
                  <a:pt x="0" y="0"/>
                </a:moveTo>
                <a:lnTo>
                  <a:pt x="3354387" y="0"/>
                </a:lnTo>
                <a:lnTo>
                  <a:pt x="3354387" y="4492462"/>
                </a:lnTo>
                <a:lnTo>
                  <a:pt x="0" y="4492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lIns="68580" tIns="34290" rIns="68580" bIns="34290" rtlCol="0"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6165323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4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6165323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56948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rgbClr val="000000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31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0" y="321"/>
            <a:ext cx="9144000" cy="5146369"/>
            <a:chOff x="0" y="321"/>
            <a:chExt cx="9144000" cy="5146369"/>
          </a:xfrm>
        </p:grpSpPr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"/>
              <a:ext cx="9143999" cy="514285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FC4082D-4325-150A-7782-02E596AF6C41}"/>
                </a:ext>
              </a:extLst>
            </p:cNvPr>
            <p:cNvSpPr/>
            <p:nvPr userDrawn="1"/>
          </p:nvSpPr>
          <p:spPr>
            <a:xfrm flipV="1">
              <a:off x="0" y="5032661"/>
              <a:ext cx="9144000" cy="11402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bg1">
                    <a:lumMod val="85000"/>
                  </a:schemeClr>
                </a:gs>
              </a:gsLst>
              <a:lin ang="8100019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0790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2483768" y="3075806"/>
            <a:ext cx="6048672" cy="165618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0" y="1"/>
            <a:ext cx="3923928" cy="5143499"/>
          </a:xfrm>
          <a:custGeom>
            <a:avLst/>
            <a:gdLst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23928 w 3923928"/>
              <a:gd name="connsiteY2" fmla="*/ 5143499 h 5143499"/>
              <a:gd name="connsiteX3" fmla="*/ 0 w 3923928"/>
              <a:gd name="connsiteY3" fmla="*/ 5143499 h 5143499"/>
              <a:gd name="connsiteX4" fmla="*/ 0 w 3923928"/>
              <a:gd name="connsiteY4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23928 w 3923928"/>
              <a:gd name="connsiteY3" fmla="*/ 5143499 h 5143499"/>
              <a:gd name="connsiteX4" fmla="*/ 0 w 3923928"/>
              <a:gd name="connsiteY4" fmla="*/ 5143499 h 5143499"/>
              <a:gd name="connsiteX5" fmla="*/ 0 w 3923928"/>
              <a:gd name="connsiteY5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4762499 h 5143499"/>
              <a:gd name="connsiteX4" fmla="*/ 3923928 w 3923928"/>
              <a:gd name="connsiteY4" fmla="*/ 5143499 h 5143499"/>
              <a:gd name="connsiteX5" fmla="*/ 0 w 3923928"/>
              <a:gd name="connsiteY5" fmla="*/ 5143499 h 5143499"/>
              <a:gd name="connsiteX6" fmla="*/ 0 w 3923928"/>
              <a:gd name="connsiteY6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4320539 h 5143499"/>
              <a:gd name="connsiteX4" fmla="*/ 3916680 w 3923928"/>
              <a:gd name="connsiteY4" fmla="*/ 4762499 h 5143499"/>
              <a:gd name="connsiteX5" fmla="*/ 3923928 w 3923928"/>
              <a:gd name="connsiteY5" fmla="*/ 5143499 h 5143499"/>
              <a:gd name="connsiteX6" fmla="*/ 0 w 3923928"/>
              <a:gd name="connsiteY6" fmla="*/ 5143499 h 5143499"/>
              <a:gd name="connsiteX7" fmla="*/ 0 w 3923928"/>
              <a:gd name="connsiteY7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3916680 w 3923928"/>
              <a:gd name="connsiteY3" fmla="*/ 3528059 h 5143499"/>
              <a:gd name="connsiteX4" fmla="*/ 3916680 w 3923928"/>
              <a:gd name="connsiteY4" fmla="*/ 4320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53640 w 3923928"/>
              <a:gd name="connsiteY3" fmla="*/ 3055619 h 5143499"/>
              <a:gd name="connsiteX4" fmla="*/ 3916680 w 3923928"/>
              <a:gd name="connsiteY4" fmla="*/ 4320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53640 w 3923928"/>
              <a:gd name="connsiteY3" fmla="*/ 3055619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55619 h 5143499"/>
              <a:gd name="connsiteX3" fmla="*/ 2490639 w 3923928"/>
              <a:gd name="connsiteY3" fmla="*/ 3076761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53640 w 3923928"/>
              <a:gd name="connsiteY4" fmla="*/ 474725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9 w 3923928"/>
              <a:gd name="connsiteY4" fmla="*/ 493753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37783 w 3923928"/>
              <a:gd name="connsiteY4" fmla="*/ 4741974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85353 w 3923928"/>
              <a:gd name="connsiteY4" fmla="*/ 4736689 h 5143499"/>
              <a:gd name="connsiteX5" fmla="*/ 3916680 w 3923928"/>
              <a:gd name="connsiteY5" fmla="*/ 4762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85353 w 3923928"/>
              <a:gd name="connsiteY4" fmla="*/ 4736689 h 5143499"/>
              <a:gd name="connsiteX5" fmla="*/ 3916680 w 3923928"/>
              <a:gd name="connsiteY5" fmla="*/ 4736071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8 w 3923928"/>
              <a:gd name="connsiteY4" fmla="*/ 4726118 h 5143499"/>
              <a:gd name="connsiteX5" fmla="*/ 3916680 w 3923928"/>
              <a:gd name="connsiteY5" fmla="*/ 4736071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  <a:gd name="connsiteX0" fmla="*/ 0 w 3923928"/>
              <a:gd name="connsiteY0" fmla="*/ 0 h 5143499"/>
              <a:gd name="connsiteX1" fmla="*/ 3923928 w 3923928"/>
              <a:gd name="connsiteY1" fmla="*/ 0 h 5143499"/>
              <a:gd name="connsiteX2" fmla="*/ 3916680 w 3923928"/>
              <a:gd name="connsiteY2" fmla="*/ 3076761 h 5143499"/>
              <a:gd name="connsiteX3" fmla="*/ 2490639 w 3923928"/>
              <a:gd name="connsiteY3" fmla="*/ 3076761 h 5143499"/>
              <a:gd name="connsiteX4" fmla="*/ 2490638 w 3923928"/>
              <a:gd name="connsiteY4" fmla="*/ 4726118 h 5143499"/>
              <a:gd name="connsiteX5" fmla="*/ 3911394 w 3923928"/>
              <a:gd name="connsiteY5" fmla="*/ 4725499 h 5143499"/>
              <a:gd name="connsiteX6" fmla="*/ 3923928 w 3923928"/>
              <a:gd name="connsiteY6" fmla="*/ 5143499 h 5143499"/>
              <a:gd name="connsiteX7" fmla="*/ 0 w 3923928"/>
              <a:gd name="connsiteY7" fmla="*/ 5143499 h 5143499"/>
              <a:gd name="connsiteX8" fmla="*/ 0 w 3923928"/>
              <a:gd name="connsiteY8" fmla="*/ 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3928" h="5143499">
                <a:moveTo>
                  <a:pt x="0" y="0"/>
                </a:moveTo>
                <a:lnTo>
                  <a:pt x="3923928" y="0"/>
                </a:lnTo>
                <a:lnTo>
                  <a:pt x="3916680" y="3076761"/>
                </a:lnTo>
                <a:lnTo>
                  <a:pt x="2490639" y="3076761"/>
                </a:lnTo>
                <a:cubicBezTo>
                  <a:pt x="2490639" y="3626547"/>
                  <a:pt x="2490638" y="4176332"/>
                  <a:pt x="2490638" y="4726118"/>
                </a:cubicBezTo>
                <a:lnTo>
                  <a:pt x="3911394" y="4725499"/>
                </a:lnTo>
                <a:lnTo>
                  <a:pt x="3923928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4355976" y="339502"/>
            <a:ext cx="4176464" cy="9252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8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771799" y="3291830"/>
            <a:ext cx="5472609" cy="12601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accent2"/>
                </a:solidFill>
                <a:latin typeface="+mn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4355976" y="1285256"/>
            <a:ext cx="4176464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4355977" y="1779662"/>
            <a:ext cx="4176463" cy="12961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1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-19751" y="2191"/>
            <a:ext cx="9144000" cy="2504121"/>
          </a:xfrm>
          <a:custGeom>
            <a:avLst/>
            <a:gdLst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0 w 9144000"/>
              <a:gd name="connsiteY3" fmla="*/ 2499741 h 2499741"/>
              <a:gd name="connsiteX4" fmla="*/ 0 w 9144000"/>
              <a:gd name="connsiteY4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449580 w 9144000"/>
              <a:gd name="connsiteY3" fmla="*/ 2499359 h 2499741"/>
              <a:gd name="connsiteX4" fmla="*/ 0 w 9144000"/>
              <a:gd name="connsiteY4" fmla="*/ 2499741 h 2499741"/>
              <a:gd name="connsiteX5" fmla="*/ 0 w 9144000"/>
              <a:gd name="connsiteY5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449580 w 9144000"/>
              <a:gd name="connsiteY4" fmla="*/ 2499359 h 2499741"/>
              <a:gd name="connsiteX5" fmla="*/ 0 w 9144000"/>
              <a:gd name="connsiteY5" fmla="*/ 2499741 h 2499741"/>
              <a:gd name="connsiteX6" fmla="*/ 0 w 9144000"/>
              <a:gd name="connsiteY6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449580 w 9144000"/>
              <a:gd name="connsiteY5" fmla="*/ 2499359 h 2499741"/>
              <a:gd name="connsiteX6" fmla="*/ 0 w 9144000"/>
              <a:gd name="connsiteY6" fmla="*/ 2499741 h 2499741"/>
              <a:gd name="connsiteX7" fmla="*/ 0 w 9144000"/>
              <a:gd name="connsiteY7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883920 w 9144000"/>
              <a:gd name="connsiteY5" fmla="*/ 24917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667000 w 9144000"/>
              <a:gd name="connsiteY4" fmla="*/ 2491739 h 2499741"/>
              <a:gd name="connsiteX5" fmla="*/ 457200 w 9144000"/>
              <a:gd name="connsiteY5" fmla="*/ 16916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8460 w 9144000"/>
              <a:gd name="connsiteY4" fmla="*/ 1706879 h 2499741"/>
              <a:gd name="connsiteX5" fmla="*/ 457200 w 9144000"/>
              <a:gd name="connsiteY5" fmla="*/ 16916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8460 w 9144000"/>
              <a:gd name="connsiteY4" fmla="*/ 1706879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37510 w 9144000"/>
              <a:gd name="connsiteY4" fmla="*/ 16592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26080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4958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2912110 w 9144000"/>
              <a:gd name="connsiteY4" fmla="*/ 1710054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3267710 w 9144000"/>
              <a:gd name="connsiteY4" fmla="*/ 1710054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2910205 w 9144000"/>
              <a:gd name="connsiteY3" fmla="*/ 2491739 h 2499741"/>
              <a:gd name="connsiteX4" fmla="*/ 3279616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3276917 w 9144000"/>
              <a:gd name="connsiteY3" fmla="*/ 2491739 h 2499741"/>
              <a:gd name="connsiteX4" fmla="*/ 3279616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499741"/>
              <a:gd name="connsiteX1" fmla="*/ 9144000 w 9144000"/>
              <a:gd name="connsiteY1" fmla="*/ 0 h 2499741"/>
              <a:gd name="connsiteX2" fmla="*/ 9144000 w 9144000"/>
              <a:gd name="connsiteY2" fmla="*/ 2499741 h 2499741"/>
              <a:gd name="connsiteX3" fmla="*/ 3276917 w 9144000"/>
              <a:gd name="connsiteY3" fmla="*/ 2491739 h 2499741"/>
              <a:gd name="connsiteX4" fmla="*/ 3274853 w 9144000"/>
              <a:gd name="connsiteY4" fmla="*/ 1707673 h 2499741"/>
              <a:gd name="connsiteX5" fmla="*/ 463550 w 9144000"/>
              <a:gd name="connsiteY5" fmla="*/ 1704339 h 2499741"/>
              <a:gd name="connsiteX6" fmla="*/ 468630 w 9144000"/>
              <a:gd name="connsiteY6" fmla="*/ 2499359 h 2499741"/>
              <a:gd name="connsiteX7" fmla="*/ 0 w 9144000"/>
              <a:gd name="connsiteY7" fmla="*/ 2499741 h 2499741"/>
              <a:gd name="connsiteX8" fmla="*/ 0 w 9144000"/>
              <a:gd name="connsiteY8" fmla="*/ 0 h 249974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63550 w 9144000"/>
              <a:gd name="connsiteY5" fmla="*/ 1704339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32594 w 9144000"/>
              <a:gd name="connsiteY5" fmla="*/ 1680527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  <a:gd name="connsiteX0" fmla="*/ 0 w 9144000"/>
              <a:gd name="connsiteY0" fmla="*/ 0 h 2504121"/>
              <a:gd name="connsiteX1" fmla="*/ 9144000 w 9144000"/>
              <a:gd name="connsiteY1" fmla="*/ 0 h 2504121"/>
              <a:gd name="connsiteX2" fmla="*/ 9144000 w 9144000"/>
              <a:gd name="connsiteY2" fmla="*/ 2499741 h 2504121"/>
              <a:gd name="connsiteX3" fmla="*/ 3276917 w 9144000"/>
              <a:gd name="connsiteY3" fmla="*/ 2491739 h 2504121"/>
              <a:gd name="connsiteX4" fmla="*/ 3274853 w 9144000"/>
              <a:gd name="connsiteY4" fmla="*/ 1707673 h 2504121"/>
              <a:gd name="connsiteX5" fmla="*/ 465931 w 9144000"/>
              <a:gd name="connsiteY5" fmla="*/ 1706721 h 2504121"/>
              <a:gd name="connsiteX6" fmla="*/ 468630 w 9144000"/>
              <a:gd name="connsiteY6" fmla="*/ 2504121 h 2504121"/>
              <a:gd name="connsiteX7" fmla="*/ 0 w 9144000"/>
              <a:gd name="connsiteY7" fmla="*/ 2499741 h 2504121"/>
              <a:gd name="connsiteX8" fmla="*/ 0 w 9144000"/>
              <a:gd name="connsiteY8" fmla="*/ 0 h 250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504121">
                <a:moveTo>
                  <a:pt x="0" y="0"/>
                </a:moveTo>
                <a:lnTo>
                  <a:pt x="9144000" y="0"/>
                </a:lnTo>
                <a:lnTo>
                  <a:pt x="9144000" y="2499741"/>
                </a:lnTo>
                <a:lnTo>
                  <a:pt x="3276917" y="2491739"/>
                </a:lnTo>
                <a:cubicBezTo>
                  <a:pt x="3277817" y="2230384"/>
                  <a:pt x="3273953" y="1969028"/>
                  <a:pt x="3274853" y="1707673"/>
                </a:cubicBezTo>
                <a:lnTo>
                  <a:pt x="465931" y="1706721"/>
                </a:lnTo>
                <a:cubicBezTo>
                  <a:pt x="467624" y="1971728"/>
                  <a:pt x="466937" y="2239114"/>
                  <a:pt x="468630" y="2504121"/>
                </a:cubicBezTo>
                <a:lnTo>
                  <a:pt x="0" y="24997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395536" y="1707654"/>
            <a:ext cx="288032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 hasCustomPrompt="1"/>
          </p:nvPr>
        </p:nvSpPr>
        <p:spPr>
          <a:xfrm>
            <a:off x="611560" y="1923678"/>
            <a:ext cx="2477922" cy="23828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1">
                <a:solidFill>
                  <a:schemeClr val="bg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3491880" y="2715766"/>
            <a:ext cx="5256584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22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0" y="1"/>
            <a:ext cx="9144000" cy="199568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539551" y="2857177"/>
            <a:ext cx="8064897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539551" y="2375282"/>
            <a:ext cx="8064897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539551" y="3363837"/>
            <a:ext cx="8064897" cy="136815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1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998302"/>
            <a:ext cx="2286000" cy="171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0" y="1280741"/>
            <a:ext cx="2286000" cy="17179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2286000" y="2997941"/>
            <a:ext cx="2286000" cy="17179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6858000" y="2997941"/>
            <a:ext cx="2286000" cy="17179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4572000" y="1280741"/>
            <a:ext cx="2286000" cy="17179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4572000" y="2998302"/>
            <a:ext cx="2286000" cy="171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2286000" y="1281102"/>
            <a:ext cx="2286000" cy="171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858000" y="1281102"/>
            <a:ext cx="2286000" cy="171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2483768" y="1509632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30" hasCustomPrompt="1"/>
          </p:nvPr>
        </p:nvSpPr>
        <p:spPr>
          <a:xfrm>
            <a:off x="179512" y="3226832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6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4778896" y="3226832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32" hasCustomPrompt="1"/>
          </p:nvPr>
        </p:nvSpPr>
        <p:spPr>
          <a:xfrm>
            <a:off x="7092280" y="1509632"/>
            <a:ext cx="1872208" cy="1260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  <a:cs typeface="Poppins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22" name="文字版面配置區 3"/>
          <p:cNvSpPr>
            <a:spLocks noGrp="1"/>
          </p:cNvSpPr>
          <p:nvPr>
            <p:ph type="body" sz="half" idx="33" hasCustomPrompt="1"/>
          </p:nvPr>
        </p:nvSpPr>
        <p:spPr>
          <a:xfrm>
            <a:off x="539551" y="829423"/>
            <a:ext cx="8064897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23" name="標題 1"/>
          <p:cNvSpPr>
            <a:spLocks noGrp="1"/>
          </p:cNvSpPr>
          <p:nvPr>
            <p:ph type="title" hasCustomPrompt="1"/>
          </p:nvPr>
        </p:nvSpPr>
        <p:spPr>
          <a:xfrm>
            <a:off x="539551" y="347528"/>
            <a:ext cx="8064897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31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878922" y="-6486"/>
            <a:ext cx="5266632" cy="5149985"/>
          </a:xfrm>
          <a:custGeom>
            <a:avLst/>
            <a:gdLst>
              <a:gd name="connsiteX0" fmla="*/ 0 w 6071528"/>
              <a:gd name="connsiteY0" fmla="*/ 5149985 h 5149985"/>
              <a:gd name="connsiteX1" fmla="*/ 1287496 w 6071528"/>
              <a:gd name="connsiteY1" fmla="*/ 0 h 5149985"/>
              <a:gd name="connsiteX2" fmla="*/ 6071528 w 6071528"/>
              <a:gd name="connsiteY2" fmla="*/ 0 h 5149985"/>
              <a:gd name="connsiteX3" fmla="*/ 4784032 w 6071528"/>
              <a:gd name="connsiteY3" fmla="*/ 5149985 h 5149985"/>
              <a:gd name="connsiteX4" fmla="*/ 0 w 6071528"/>
              <a:gd name="connsiteY4" fmla="*/ 5149985 h 5149985"/>
              <a:gd name="connsiteX0" fmla="*/ 0 w 6073082"/>
              <a:gd name="connsiteY0" fmla="*/ 5149985 h 5149985"/>
              <a:gd name="connsiteX1" fmla="*/ 1287496 w 6073082"/>
              <a:gd name="connsiteY1" fmla="*/ 0 h 5149985"/>
              <a:gd name="connsiteX2" fmla="*/ 6071528 w 6073082"/>
              <a:gd name="connsiteY2" fmla="*/ 0 h 5149985"/>
              <a:gd name="connsiteX3" fmla="*/ 6073082 w 6073082"/>
              <a:gd name="connsiteY3" fmla="*/ 5149985 h 5149985"/>
              <a:gd name="connsiteX4" fmla="*/ 0 w 6073082"/>
              <a:gd name="connsiteY4" fmla="*/ 5149985 h 5149985"/>
              <a:gd name="connsiteX0" fmla="*/ 0 w 6073082"/>
              <a:gd name="connsiteY0" fmla="*/ 5149985 h 5149985"/>
              <a:gd name="connsiteX1" fmla="*/ 2220946 w 6073082"/>
              <a:gd name="connsiteY1" fmla="*/ 0 h 5149985"/>
              <a:gd name="connsiteX2" fmla="*/ 6071528 w 6073082"/>
              <a:gd name="connsiteY2" fmla="*/ 0 h 5149985"/>
              <a:gd name="connsiteX3" fmla="*/ 6073082 w 6073082"/>
              <a:gd name="connsiteY3" fmla="*/ 5149985 h 5149985"/>
              <a:gd name="connsiteX4" fmla="*/ 0 w 6073082"/>
              <a:gd name="connsiteY4" fmla="*/ 5149985 h 5149985"/>
              <a:gd name="connsiteX0" fmla="*/ 0 w 5393632"/>
              <a:gd name="connsiteY0" fmla="*/ 5149985 h 5149985"/>
              <a:gd name="connsiteX1" fmla="*/ 1541496 w 5393632"/>
              <a:gd name="connsiteY1" fmla="*/ 0 h 5149985"/>
              <a:gd name="connsiteX2" fmla="*/ 5392078 w 5393632"/>
              <a:gd name="connsiteY2" fmla="*/ 0 h 5149985"/>
              <a:gd name="connsiteX3" fmla="*/ 5393632 w 5393632"/>
              <a:gd name="connsiteY3" fmla="*/ 5149985 h 5149985"/>
              <a:gd name="connsiteX4" fmla="*/ 0 w 5393632"/>
              <a:gd name="connsiteY4" fmla="*/ 5149985 h 5149985"/>
              <a:gd name="connsiteX0" fmla="*/ 0 w 5393632"/>
              <a:gd name="connsiteY0" fmla="*/ 5149985 h 5149985"/>
              <a:gd name="connsiteX1" fmla="*/ 1833596 w 5393632"/>
              <a:gd name="connsiteY1" fmla="*/ 0 h 5149985"/>
              <a:gd name="connsiteX2" fmla="*/ 5392078 w 5393632"/>
              <a:gd name="connsiteY2" fmla="*/ 0 h 5149985"/>
              <a:gd name="connsiteX3" fmla="*/ 5393632 w 5393632"/>
              <a:gd name="connsiteY3" fmla="*/ 5149985 h 5149985"/>
              <a:gd name="connsiteX4" fmla="*/ 0 w 5393632"/>
              <a:gd name="connsiteY4" fmla="*/ 5149985 h 5149985"/>
              <a:gd name="connsiteX0" fmla="*/ 0 w 5266632"/>
              <a:gd name="connsiteY0" fmla="*/ 5143635 h 5149985"/>
              <a:gd name="connsiteX1" fmla="*/ 1706596 w 5266632"/>
              <a:gd name="connsiteY1" fmla="*/ 0 h 5149985"/>
              <a:gd name="connsiteX2" fmla="*/ 5265078 w 5266632"/>
              <a:gd name="connsiteY2" fmla="*/ 0 h 5149985"/>
              <a:gd name="connsiteX3" fmla="*/ 5266632 w 5266632"/>
              <a:gd name="connsiteY3" fmla="*/ 5149985 h 5149985"/>
              <a:gd name="connsiteX4" fmla="*/ 0 w 5266632"/>
              <a:gd name="connsiteY4" fmla="*/ 5143635 h 514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6632" h="5149985">
                <a:moveTo>
                  <a:pt x="0" y="5143635"/>
                </a:moveTo>
                <a:lnTo>
                  <a:pt x="1706596" y="0"/>
                </a:lnTo>
                <a:lnTo>
                  <a:pt x="5265078" y="0"/>
                </a:lnTo>
                <a:lnTo>
                  <a:pt x="5266632" y="5149985"/>
                </a:lnTo>
                <a:lnTo>
                  <a:pt x="0" y="5143635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noProof="0" dirty="0" smtClean="0"/>
              <a:t>Click icon to add picture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323528" y="13387"/>
            <a:ext cx="4176464" cy="9252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23528" y="959141"/>
            <a:ext cx="4176464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323529" y="1453548"/>
            <a:ext cx="4176463" cy="3134426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6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4497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851920" y="-6485"/>
            <a:ext cx="3888432" cy="5149985"/>
          </a:xfrm>
          <a:prstGeom prst="parallelogram">
            <a:avLst>
              <a:gd name="adj" fmla="val 44374"/>
            </a:avLst>
          </a:pr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noProof="0" dirty="0" smtClean="0"/>
              <a:t>Click icon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noProof="0" dirty="0" smtClean="0"/>
              <a:t>to add picture</a:t>
            </a:r>
          </a:p>
        </p:txBody>
      </p:sp>
      <p:sp>
        <p:nvSpPr>
          <p:cNvPr id="7" name="Picture Placeholder 5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8184" y="-14105"/>
            <a:ext cx="2932599" cy="5165225"/>
          </a:xfrm>
          <a:custGeom>
            <a:avLst/>
            <a:gdLst>
              <a:gd name="connsiteX0" fmla="*/ 0 w 3888432"/>
              <a:gd name="connsiteY0" fmla="*/ 5149985 h 5149985"/>
              <a:gd name="connsiteX1" fmla="*/ 1725453 w 3888432"/>
              <a:gd name="connsiteY1" fmla="*/ 0 h 5149985"/>
              <a:gd name="connsiteX2" fmla="*/ 3888432 w 3888432"/>
              <a:gd name="connsiteY2" fmla="*/ 0 h 5149985"/>
              <a:gd name="connsiteX3" fmla="*/ 2162979 w 3888432"/>
              <a:gd name="connsiteY3" fmla="*/ 5149985 h 5149985"/>
              <a:gd name="connsiteX4" fmla="*/ 0 w 3888432"/>
              <a:gd name="connsiteY4" fmla="*/ 5149985 h 5149985"/>
              <a:gd name="connsiteX0" fmla="*/ 0 w 3888432"/>
              <a:gd name="connsiteY0" fmla="*/ 5149985 h 5172845"/>
              <a:gd name="connsiteX1" fmla="*/ 1725453 w 3888432"/>
              <a:gd name="connsiteY1" fmla="*/ 0 h 5172845"/>
              <a:gd name="connsiteX2" fmla="*/ 3888432 w 3888432"/>
              <a:gd name="connsiteY2" fmla="*/ 0 h 5172845"/>
              <a:gd name="connsiteX3" fmla="*/ 2924979 w 3888432"/>
              <a:gd name="connsiteY3" fmla="*/ 5172845 h 5172845"/>
              <a:gd name="connsiteX4" fmla="*/ 0 w 3888432"/>
              <a:gd name="connsiteY4" fmla="*/ 5149985 h 5172845"/>
              <a:gd name="connsiteX0" fmla="*/ 0 w 3073092"/>
              <a:gd name="connsiteY0" fmla="*/ 5149985 h 5172845"/>
              <a:gd name="connsiteX1" fmla="*/ 1725453 w 3073092"/>
              <a:gd name="connsiteY1" fmla="*/ 0 h 5172845"/>
              <a:gd name="connsiteX2" fmla="*/ 3073092 w 3073092"/>
              <a:gd name="connsiteY2" fmla="*/ 701040 h 5172845"/>
              <a:gd name="connsiteX3" fmla="*/ 2924979 w 3073092"/>
              <a:gd name="connsiteY3" fmla="*/ 5172845 h 5172845"/>
              <a:gd name="connsiteX4" fmla="*/ 0 w 3073092"/>
              <a:gd name="connsiteY4" fmla="*/ 5149985 h 5172845"/>
              <a:gd name="connsiteX0" fmla="*/ 0 w 2928312"/>
              <a:gd name="connsiteY0" fmla="*/ 5157605 h 5180465"/>
              <a:gd name="connsiteX1" fmla="*/ 1725453 w 2928312"/>
              <a:gd name="connsiteY1" fmla="*/ 7620 h 5180465"/>
              <a:gd name="connsiteX2" fmla="*/ 2928312 w 2928312"/>
              <a:gd name="connsiteY2" fmla="*/ 0 h 5180465"/>
              <a:gd name="connsiteX3" fmla="*/ 2924979 w 2928312"/>
              <a:gd name="connsiteY3" fmla="*/ 5180465 h 5180465"/>
              <a:gd name="connsiteX4" fmla="*/ 0 w 2928312"/>
              <a:gd name="connsiteY4" fmla="*/ 5157605 h 5180465"/>
              <a:gd name="connsiteX0" fmla="*/ 0 w 2928312"/>
              <a:gd name="connsiteY0" fmla="*/ 5157605 h 5157605"/>
              <a:gd name="connsiteX1" fmla="*/ 1725453 w 2928312"/>
              <a:gd name="connsiteY1" fmla="*/ 7620 h 5157605"/>
              <a:gd name="connsiteX2" fmla="*/ 2928312 w 2928312"/>
              <a:gd name="connsiteY2" fmla="*/ 0 h 5157605"/>
              <a:gd name="connsiteX3" fmla="*/ 2879259 w 2928312"/>
              <a:gd name="connsiteY3" fmla="*/ 5043305 h 5157605"/>
              <a:gd name="connsiteX4" fmla="*/ 0 w 2928312"/>
              <a:gd name="connsiteY4" fmla="*/ 5157605 h 5157605"/>
              <a:gd name="connsiteX0" fmla="*/ 0 w 2932599"/>
              <a:gd name="connsiteY0" fmla="*/ 5157605 h 5165225"/>
              <a:gd name="connsiteX1" fmla="*/ 1725453 w 2932599"/>
              <a:gd name="connsiteY1" fmla="*/ 7620 h 5165225"/>
              <a:gd name="connsiteX2" fmla="*/ 2928312 w 2932599"/>
              <a:gd name="connsiteY2" fmla="*/ 0 h 5165225"/>
              <a:gd name="connsiteX3" fmla="*/ 2932599 w 2932599"/>
              <a:gd name="connsiteY3" fmla="*/ 5165225 h 5165225"/>
              <a:gd name="connsiteX4" fmla="*/ 0 w 2932599"/>
              <a:gd name="connsiteY4" fmla="*/ 5157605 h 51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2599" h="5165225">
                <a:moveTo>
                  <a:pt x="0" y="5157605"/>
                </a:moveTo>
                <a:lnTo>
                  <a:pt x="1725453" y="7620"/>
                </a:lnTo>
                <a:lnTo>
                  <a:pt x="2928312" y="0"/>
                </a:lnTo>
                <a:lnTo>
                  <a:pt x="2932599" y="5165225"/>
                </a:lnTo>
                <a:lnTo>
                  <a:pt x="0" y="5157605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+mj-ea"/>
                <a:cs typeface="Open Sans Semibold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noProof="0" dirty="0" smtClean="0"/>
              <a:t>Click icon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TW" noProof="0" dirty="0" smtClean="0"/>
              <a:t>to add picture</a:t>
            </a:r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323528" y="13387"/>
            <a:ext cx="4176464" cy="9252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accent2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23528" y="959141"/>
            <a:ext cx="4176464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9" hasCustomPrompt="1"/>
          </p:nvPr>
        </p:nvSpPr>
        <p:spPr>
          <a:xfrm>
            <a:off x="323529" y="1453548"/>
            <a:ext cx="4176463" cy="3134426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5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AF1B47-B30E-4CB3-A8DB-FE75EB60C4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60301" y="1561674"/>
            <a:ext cx="6744956" cy="2750348"/>
          </a:xfrm>
          <a:custGeom>
            <a:avLst/>
            <a:gdLst>
              <a:gd name="connsiteX0" fmla="*/ 2126936 w 8993275"/>
              <a:gd name="connsiteY0" fmla="*/ 0 h 3667130"/>
              <a:gd name="connsiteX1" fmla="*/ 8993275 w 8993275"/>
              <a:gd name="connsiteY1" fmla="*/ 0 h 3667130"/>
              <a:gd name="connsiteX2" fmla="*/ 8993275 w 8993275"/>
              <a:gd name="connsiteY2" fmla="*/ 3667130 h 3667130"/>
              <a:gd name="connsiteX3" fmla="*/ 0 w 8993275"/>
              <a:gd name="connsiteY3" fmla="*/ 3667130 h 366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3275" h="3667130">
                <a:moveTo>
                  <a:pt x="2126936" y="0"/>
                </a:moveTo>
                <a:lnTo>
                  <a:pt x="8993275" y="0"/>
                </a:lnTo>
                <a:lnTo>
                  <a:pt x="8993275" y="3667130"/>
                </a:lnTo>
                <a:lnTo>
                  <a:pt x="0" y="36671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6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857517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1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B22A377-2D7D-4A1C-B084-A53B441A2D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3904" y="840105"/>
            <a:ext cx="3333134" cy="2994660"/>
          </a:xfrm>
          <a:custGeom>
            <a:avLst/>
            <a:gdLst>
              <a:gd name="connsiteX0" fmla="*/ 0 w 4444179"/>
              <a:gd name="connsiteY0" fmla="*/ 0 h 3992880"/>
              <a:gd name="connsiteX1" fmla="*/ 4444179 w 4444179"/>
              <a:gd name="connsiteY1" fmla="*/ 0 h 3992880"/>
              <a:gd name="connsiteX2" fmla="*/ 4444179 w 4444179"/>
              <a:gd name="connsiteY2" fmla="*/ 3992880 h 3992880"/>
              <a:gd name="connsiteX3" fmla="*/ 0 w 4444179"/>
              <a:gd name="connsiteY3" fmla="*/ 3992880 h 39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179" h="3992880">
                <a:moveTo>
                  <a:pt x="0" y="0"/>
                </a:moveTo>
                <a:lnTo>
                  <a:pt x="4444179" y="0"/>
                </a:lnTo>
                <a:lnTo>
                  <a:pt x="4444179" y="3992880"/>
                </a:lnTo>
                <a:lnTo>
                  <a:pt x="0" y="39928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65B292-F05C-49BB-95BE-AF0137AEC0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3631" y="1437322"/>
            <a:ext cx="3333134" cy="2688908"/>
          </a:xfrm>
          <a:custGeom>
            <a:avLst/>
            <a:gdLst>
              <a:gd name="connsiteX0" fmla="*/ 0 w 4444179"/>
              <a:gd name="connsiteY0" fmla="*/ 0 h 3585210"/>
              <a:gd name="connsiteX1" fmla="*/ 4444179 w 4444179"/>
              <a:gd name="connsiteY1" fmla="*/ 0 h 3585210"/>
              <a:gd name="connsiteX2" fmla="*/ 4444179 w 4444179"/>
              <a:gd name="connsiteY2" fmla="*/ 3585210 h 3585210"/>
              <a:gd name="connsiteX3" fmla="*/ 0 w 4444179"/>
              <a:gd name="connsiteY3" fmla="*/ 3585210 h 358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179" h="3585210">
                <a:moveTo>
                  <a:pt x="0" y="0"/>
                </a:moveTo>
                <a:lnTo>
                  <a:pt x="4444179" y="0"/>
                </a:lnTo>
                <a:lnTo>
                  <a:pt x="4444179" y="3585210"/>
                </a:lnTo>
                <a:lnTo>
                  <a:pt x="0" y="3585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92952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79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88FA9A-530F-4A71-8001-2683D2A52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4931" y="500062"/>
            <a:ext cx="2971800" cy="2643188"/>
          </a:xfrm>
          <a:custGeom>
            <a:avLst/>
            <a:gdLst>
              <a:gd name="connsiteX0" fmla="*/ 0 w 3962400"/>
              <a:gd name="connsiteY0" fmla="*/ 0 h 3524250"/>
              <a:gd name="connsiteX1" fmla="*/ 3962400 w 3962400"/>
              <a:gd name="connsiteY1" fmla="*/ 0 h 3524250"/>
              <a:gd name="connsiteX2" fmla="*/ 3962400 w 3962400"/>
              <a:gd name="connsiteY2" fmla="*/ 3524250 h 3524250"/>
              <a:gd name="connsiteX3" fmla="*/ 0 w 3962400"/>
              <a:gd name="connsiteY3" fmla="*/ 3524250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3524250">
                <a:moveTo>
                  <a:pt x="0" y="0"/>
                </a:moveTo>
                <a:lnTo>
                  <a:pt x="3962400" y="0"/>
                </a:lnTo>
                <a:lnTo>
                  <a:pt x="3962400" y="3524250"/>
                </a:lnTo>
                <a:lnTo>
                  <a:pt x="0" y="3524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79EEDB-2C30-42F2-8E1D-B4C56CF3BF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7269" y="2128838"/>
            <a:ext cx="5143500" cy="2514600"/>
          </a:xfrm>
          <a:custGeom>
            <a:avLst/>
            <a:gdLst>
              <a:gd name="connsiteX0" fmla="*/ 0 w 6858000"/>
              <a:gd name="connsiteY0" fmla="*/ 0 h 3352800"/>
              <a:gd name="connsiteX1" fmla="*/ 6858000 w 6858000"/>
              <a:gd name="connsiteY1" fmla="*/ 0 h 3352800"/>
              <a:gd name="connsiteX2" fmla="*/ 6858000 w 6858000"/>
              <a:gd name="connsiteY2" fmla="*/ 3352800 h 3352800"/>
              <a:gd name="connsiteX3" fmla="*/ 0 w 6858000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3352800">
                <a:moveTo>
                  <a:pt x="0" y="0"/>
                </a:moveTo>
                <a:lnTo>
                  <a:pt x="6858000" y="0"/>
                </a:lnTo>
                <a:lnTo>
                  <a:pt x="6858000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4721613" cy="7920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7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BC6068-9439-4EBA-B977-F25721807D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3016" y="465728"/>
            <a:ext cx="4173029" cy="4212044"/>
          </a:xfrm>
          <a:custGeom>
            <a:avLst/>
            <a:gdLst>
              <a:gd name="connsiteX0" fmla="*/ 3036499 w 5564039"/>
              <a:gd name="connsiteY0" fmla="*/ 465957 h 5616058"/>
              <a:gd name="connsiteX1" fmla="*/ 5564039 w 5564039"/>
              <a:gd name="connsiteY1" fmla="*/ 465957 h 5616058"/>
              <a:gd name="connsiteX2" fmla="*/ 5564039 w 5564039"/>
              <a:gd name="connsiteY2" fmla="*/ 5150101 h 5616058"/>
              <a:gd name="connsiteX3" fmla="*/ 3036499 w 5564039"/>
              <a:gd name="connsiteY3" fmla="*/ 5150101 h 5616058"/>
              <a:gd name="connsiteX4" fmla="*/ 0 w 5564039"/>
              <a:gd name="connsiteY4" fmla="*/ 0 h 5616058"/>
              <a:gd name="connsiteX5" fmla="*/ 2889850 w 5564039"/>
              <a:gd name="connsiteY5" fmla="*/ 0 h 5616058"/>
              <a:gd name="connsiteX6" fmla="*/ 2889850 w 5564039"/>
              <a:gd name="connsiteY6" fmla="*/ 5616058 h 5616058"/>
              <a:gd name="connsiteX7" fmla="*/ 0 w 5564039"/>
              <a:gd name="connsiteY7" fmla="*/ 5616058 h 561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4039" h="5616058">
                <a:moveTo>
                  <a:pt x="3036499" y="465957"/>
                </a:moveTo>
                <a:lnTo>
                  <a:pt x="5564039" y="465957"/>
                </a:lnTo>
                <a:lnTo>
                  <a:pt x="5564039" y="5150101"/>
                </a:lnTo>
                <a:lnTo>
                  <a:pt x="3036499" y="5150101"/>
                </a:lnTo>
                <a:close/>
                <a:moveTo>
                  <a:pt x="0" y="0"/>
                </a:moveTo>
                <a:lnTo>
                  <a:pt x="2889850" y="0"/>
                </a:lnTo>
                <a:lnTo>
                  <a:pt x="2889850" y="5616058"/>
                </a:lnTo>
                <a:lnTo>
                  <a:pt x="0" y="56160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92952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39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D146E3-BD8C-44B8-90AC-3BC0C6ADAB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4699" y="295533"/>
            <a:ext cx="3006908" cy="3488018"/>
          </a:xfrm>
          <a:custGeom>
            <a:avLst/>
            <a:gdLst>
              <a:gd name="connsiteX0" fmla="*/ 2004604 w 4009210"/>
              <a:gd name="connsiteY0" fmla="*/ 0 h 4650690"/>
              <a:gd name="connsiteX1" fmla="*/ 4009210 w 4009210"/>
              <a:gd name="connsiteY1" fmla="*/ 1152007 h 4650690"/>
              <a:gd name="connsiteX2" fmla="*/ 4009210 w 4009210"/>
              <a:gd name="connsiteY2" fmla="*/ 3498683 h 4650690"/>
              <a:gd name="connsiteX3" fmla="*/ 2004604 w 4009210"/>
              <a:gd name="connsiteY3" fmla="*/ 4650690 h 4650690"/>
              <a:gd name="connsiteX4" fmla="*/ 0 w 4009210"/>
              <a:gd name="connsiteY4" fmla="*/ 3498683 h 4650690"/>
              <a:gd name="connsiteX5" fmla="*/ 0 w 4009210"/>
              <a:gd name="connsiteY5" fmla="*/ 1152007 h 465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9210" h="4650690">
                <a:moveTo>
                  <a:pt x="2004604" y="0"/>
                </a:moveTo>
                <a:lnTo>
                  <a:pt x="4009210" y="1152007"/>
                </a:lnTo>
                <a:lnTo>
                  <a:pt x="4009210" y="3498683"/>
                </a:lnTo>
                <a:lnTo>
                  <a:pt x="2004604" y="4650690"/>
                </a:lnTo>
                <a:lnTo>
                  <a:pt x="0" y="3498683"/>
                </a:lnTo>
                <a:lnTo>
                  <a:pt x="0" y="11520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077918-3197-46E8-A8EE-D23AC55476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3787" y="2842573"/>
            <a:ext cx="1640205" cy="1902641"/>
          </a:xfrm>
          <a:custGeom>
            <a:avLst/>
            <a:gdLst>
              <a:gd name="connsiteX0" fmla="*/ 1093470 w 2186940"/>
              <a:gd name="connsiteY0" fmla="*/ 0 h 2536854"/>
              <a:gd name="connsiteX1" fmla="*/ 2186940 w 2186940"/>
              <a:gd name="connsiteY1" fmla="*/ 628396 h 2536854"/>
              <a:gd name="connsiteX2" fmla="*/ 2186940 w 2186940"/>
              <a:gd name="connsiteY2" fmla="*/ 1908458 h 2536854"/>
              <a:gd name="connsiteX3" fmla="*/ 1093470 w 2186940"/>
              <a:gd name="connsiteY3" fmla="*/ 2536854 h 2536854"/>
              <a:gd name="connsiteX4" fmla="*/ 0 w 2186940"/>
              <a:gd name="connsiteY4" fmla="*/ 1908458 h 2536854"/>
              <a:gd name="connsiteX5" fmla="*/ 0 w 2186940"/>
              <a:gd name="connsiteY5" fmla="*/ 628396 h 253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6940" h="2536854">
                <a:moveTo>
                  <a:pt x="1093470" y="0"/>
                </a:moveTo>
                <a:lnTo>
                  <a:pt x="2186940" y="628396"/>
                </a:lnTo>
                <a:lnTo>
                  <a:pt x="2186940" y="1908458"/>
                </a:lnTo>
                <a:lnTo>
                  <a:pt x="1093470" y="2536854"/>
                </a:lnTo>
                <a:lnTo>
                  <a:pt x="0" y="1908458"/>
                </a:lnTo>
                <a:lnTo>
                  <a:pt x="0" y="628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5585709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49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47557F-B9B9-4A3D-BC17-70D3B7C9D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666" y="405408"/>
            <a:ext cx="3203396" cy="3715941"/>
          </a:xfrm>
          <a:custGeom>
            <a:avLst/>
            <a:gdLst>
              <a:gd name="connsiteX0" fmla="*/ 2135597 w 4271194"/>
              <a:gd name="connsiteY0" fmla="*/ 0 h 4954588"/>
              <a:gd name="connsiteX1" fmla="*/ 4271194 w 4271194"/>
              <a:gd name="connsiteY1" fmla="*/ 1227285 h 4954588"/>
              <a:gd name="connsiteX2" fmla="*/ 4271194 w 4271194"/>
              <a:gd name="connsiteY2" fmla="*/ 3727303 h 4954588"/>
              <a:gd name="connsiteX3" fmla="*/ 2135597 w 4271194"/>
              <a:gd name="connsiteY3" fmla="*/ 4954588 h 4954588"/>
              <a:gd name="connsiteX4" fmla="*/ 0 w 4271194"/>
              <a:gd name="connsiteY4" fmla="*/ 3727303 h 4954588"/>
              <a:gd name="connsiteX5" fmla="*/ 0 w 4271194"/>
              <a:gd name="connsiteY5" fmla="*/ 1227285 h 495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1194" h="4954588">
                <a:moveTo>
                  <a:pt x="2135597" y="0"/>
                </a:moveTo>
                <a:lnTo>
                  <a:pt x="4271194" y="1227285"/>
                </a:lnTo>
                <a:lnTo>
                  <a:pt x="4271194" y="3727303"/>
                </a:lnTo>
                <a:lnTo>
                  <a:pt x="2135597" y="4954588"/>
                </a:lnTo>
                <a:lnTo>
                  <a:pt x="0" y="3727303"/>
                </a:lnTo>
                <a:lnTo>
                  <a:pt x="0" y="12272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4865629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3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632385-490D-42B8-B2C6-FA51261729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86263" cy="4553953"/>
          </a:xfrm>
          <a:custGeom>
            <a:avLst/>
            <a:gdLst>
              <a:gd name="connsiteX0" fmla="*/ 0 w 5848350"/>
              <a:gd name="connsiteY0" fmla="*/ 0 h 6858000"/>
              <a:gd name="connsiteX1" fmla="*/ 3395837 w 5848350"/>
              <a:gd name="connsiteY1" fmla="*/ 0 h 6858000"/>
              <a:gd name="connsiteX2" fmla="*/ 5848350 w 5848350"/>
              <a:gd name="connsiteY2" fmla="*/ 6858000 h 6858000"/>
              <a:gd name="connsiteX3" fmla="*/ 0 w 5848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8350" h="6858000">
                <a:moveTo>
                  <a:pt x="0" y="0"/>
                </a:moveTo>
                <a:lnTo>
                  <a:pt x="3395837" y="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4139952" y="1275606"/>
            <a:ext cx="4851523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06E9E4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4139951" y="752607"/>
            <a:ext cx="4851524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3" name="標題 1"/>
          <p:cNvSpPr>
            <a:spLocks noGrp="1"/>
          </p:cNvSpPr>
          <p:nvPr>
            <p:ph type="title" hasCustomPrompt="1"/>
          </p:nvPr>
        </p:nvSpPr>
        <p:spPr>
          <a:xfrm>
            <a:off x="4139951" y="270712"/>
            <a:ext cx="4851524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64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72F10FD-E1C8-4471-805A-BECD441465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0615" y="1901457"/>
            <a:ext cx="3641373" cy="2712245"/>
          </a:xfrm>
          <a:custGeom>
            <a:avLst/>
            <a:gdLst>
              <a:gd name="connsiteX0" fmla="*/ 0 w 4855164"/>
              <a:gd name="connsiteY0" fmla="*/ 0 h 3616327"/>
              <a:gd name="connsiteX1" fmla="*/ 4855164 w 4855164"/>
              <a:gd name="connsiteY1" fmla="*/ 0 h 3616327"/>
              <a:gd name="connsiteX2" fmla="*/ 4855164 w 4855164"/>
              <a:gd name="connsiteY2" fmla="*/ 3616327 h 3616327"/>
              <a:gd name="connsiteX3" fmla="*/ 0 w 4855164"/>
              <a:gd name="connsiteY3" fmla="*/ 3616327 h 36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5164" h="3616327">
                <a:moveTo>
                  <a:pt x="0" y="0"/>
                </a:moveTo>
                <a:lnTo>
                  <a:pt x="4855164" y="0"/>
                </a:lnTo>
                <a:lnTo>
                  <a:pt x="4855164" y="3616327"/>
                </a:lnTo>
                <a:lnTo>
                  <a:pt x="0" y="36163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FDDDE1-8001-4E45-A694-6C2C5AFF0C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2013" y="1901457"/>
            <a:ext cx="3635807" cy="2712245"/>
          </a:xfrm>
          <a:custGeom>
            <a:avLst/>
            <a:gdLst>
              <a:gd name="connsiteX0" fmla="*/ 0 w 4847743"/>
              <a:gd name="connsiteY0" fmla="*/ 0 h 3616327"/>
              <a:gd name="connsiteX1" fmla="*/ 4847743 w 4847743"/>
              <a:gd name="connsiteY1" fmla="*/ 0 h 3616327"/>
              <a:gd name="connsiteX2" fmla="*/ 4847743 w 4847743"/>
              <a:gd name="connsiteY2" fmla="*/ 3616327 h 3616327"/>
              <a:gd name="connsiteX3" fmla="*/ 0 w 4847743"/>
              <a:gd name="connsiteY3" fmla="*/ 3616327 h 36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7743" h="3616327">
                <a:moveTo>
                  <a:pt x="0" y="0"/>
                </a:moveTo>
                <a:lnTo>
                  <a:pt x="4847743" y="0"/>
                </a:lnTo>
                <a:lnTo>
                  <a:pt x="4847743" y="3616327"/>
                </a:lnTo>
                <a:lnTo>
                  <a:pt x="0" y="36163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394021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5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394021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7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192276"/>
            <a:ext cx="8438257" cy="65939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62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B8F12A1-620E-415F-B97A-C015E9924B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0614" y="1347614"/>
            <a:ext cx="2360300" cy="1708898"/>
          </a:xfrm>
          <a:custGeom>
            <a:avLst/>
            <a:gdLst>
              <a:gd name="connsiteX0" fmla="*/ 0 w 3115709"/>
              <a:gd name="connsiteY0" fmla="*/ 0 h 2120896"/>
              <a:gd name="connsiteX1" fmla="*/ 3115709 w 3115709"/>
              <a:gd name="connsiteY1" fmla="*/ 0 h 2120896"/>
              <a:gd name="connsiteX2" fmla="*/ 3115709 w 3115709"/>
              <a:gd name="connsiteY2" fmla="*/ 2120896 h 2120896"/>
              <a:gd name="connsiteX3" fmla="*/ 0 w 3115709"/>
              <a:gd name="connsiteY3" fmla="*/ 2120896 h 21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709" h="2120896">
                <a:moveTo>
                  <a:pt x="0" y="0"/>
                </a:moveTo>
                <a:lnTo>
                  <a:pt x="3115709" y="0"/>
                </a:lnTo>
                <a:lnTo>
                  <a:pt x="3115709" y="2120896"/>
                </a:lnTo>
                <a:lnTo>
                  <a:pt x="0" y="2120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5BC3DAB-ADA8-4E87-8B9B-A9F4D4851F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53087" y="1347614"/>
            <a:ext cx="2360300" cy="1708898"/>
          </a:xfrm>
          <a:custGeom>
            <a:avLst/>
            <a:gdLst>
              <a:gd name="connsiteX0" fmla="*/ 0 w 3115709"/>
              <a:gd name="connsiteY0" fmla="*/ 0 h 2120896"/>
              <a:gd name="connsiteX1" fmla="*/ 3115709 w 3115709"/>
              <a:gd name="connsiteY1" fmla="*/ 0 h 2120896"/>
              <a:gd name="connsiteX2" fmla="*/ 3115709 w 3115709"/>
              <a:gd name="connsiteY2" fmla="*/ 2120896 h 2120896"/>
              <a:gd name="connsiteX3" fmla="*/ 0 w 3115709"/>
              <a:gd name="connsiteY3" fmla="*/ 2120896 h 21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709" h="2120896">
                <a:moveTo>
                  <a:pt x="0" y="0"/>
                </a:moveTo>
                <a:lnTo>
                  <a:pt x="3115709" y="0"/>
                </a:lnTo>
                <a:lnTo>
                  <a:pt x="3115709" y="2120896"/>
                </a:lnTo>
                <a:lnTo>
                  <a:pt x="0" y="2120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EA0A3D1-1BBE-4ED0-9361-F86477A66C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1850" y="1347614"/>
            <a:ext cx="2360300" cy="1708898"/>
          </a:xfrm>
          <a:custGeom>
            <a:avLst/>
            <a:gdLst>
              <a:gd name="connsiteX0" fmla="*/ 0 w 3115709"/>
              <a:gd name="connsiteY0" fmla="*/ 0 h 2120896"/>
              <a:gd name="connsiteX1" fmla="*/ 3115709 w 3115709"/>
              <a:gd name="connsiteY1" fmla="*/ 0 h 2120896"/>
              <a:gd name="connsiteX2" fmla="*/ 3115709 w 3115709"/>
              <a:gd name="connsiteY2" fmla="*/ 2120896 h 2120896"/>
              <a:gd name="connsiteX3" fmla="*/ 0 w 3115709"/>
              <a:gd name="connsiteY3" fmla="*/ 2120896 h 21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709" h="2120896">
                <a:moveTo>
                  <a:pt x="0" y="0"/>
                </a:moveTo>
                <a:lnTo>
                  <a:pt x="3115709" y="0"/>
                </a:lnTo>
                <a:lnTo>
                  <a:pt x="3115709" y="2120896"/>
                </a:lnTo>
                <a:lnTo>
                  <a:pt x="0" y="21208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rtlCol="0" anchor="ctr" anchorCtr="1">
            <a:noAutofit/>
          </a:bodyPr>
          <a:lstStyle>
            <a:lvl1pPr marL="0" indent="0">
              <a:buNone/>
              <a:defRPr sz="120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394021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9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394021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3147814"/>
            <a:ext cx="8410562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1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740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A0119A-2DC1-4B2E-B74E-058193C04E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19766" y="512398"/>
            <a:ext cx="2301479" cy="3290675"/>
          </a:xfrm>
          <a:custGeom>
            <a:avLst/>
            <a:gdLst>
              <a:gd name="connsiteX0" fmla="*/ 0 w 3354388"/>
              <a:gd name="connsiteY0" fmla="*/ 0 h 4492462"/>
              <a:gd name="connsiteX1" fmla="*/ 3354388 w 3354388"/>
              <a:gd name="connsiteY1" fmla="*/ 0 h 4492462"/>
              <a:gd name="connsiteX2" fmla="*/ 3354388 w 3354388"/>
              <a:gd name="connsiteY2" fmla="*/ 4492462 h 4492462"/>
              <a:gd name="connsiteX3" fmla="*/ 0 w 3354388"/>
              <a:gd name="connsiteY3" fmla="*/ 4492462 h 44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388" h="4492462">
                <a:moveTo>
                  <a:pt x="0" y="0"/>
                </a:moveTo>
                <a:lnTo>
                  <a:pt x="3354388" y="0"/>
                </a:lnTo>
                <a:lnTo>
                  <a:pt x="3354388" y="4492462"/>
                </a:lnTo>
                <a:lnTo>
                  <a:pt x="0" y="4492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lIns="68580" tIns="34290" rIns="68580" bIns="34290" rtlCol="0"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D891A1-8F99-40B8-B7E0-9E9433EB44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14863" y="1168238"/>
            <a:ext cx="2301478" cy="3290675"/>
          </a:xfrm>
          <a:custGeom>
            <a:avLst/>
            <a:gdLst>
              <a:gd name="connsiteX0" fmla="*/ 0 w 3354387"/>
              <a:gd name="connsiteY0" fmla="*/ 0 h 4492462"/>
              <a:gd name="connsiteX1" fmla="*/ 3354387 w 3354387"/>
              <a:gd name="connsiteY1" fmla="*/ 0 h 4492462"/>
              <a:gd name="connsiteX2" fmla="*/ 3354387 w 3354387"/>
              <a:gd name="connsiteY2" fmla="*/ 4492462 h 4492462"/>
              <a:gd name="connsiteX3" fmla="*/ 0 w 3354387"/>
              <a:gd name="connsiteY3" fmla="*/ 4492462 h 44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387" h="4492462">
                <a:moveTo>
                  <a:pt x="0" y="0"/>
                </a:moveTo>
                <a:lnTo>
                  <a:pt x="3354387" y="0"/>
                </a:lnTo>
                <a:lnTo>
                  <a:pt x="3354387" y="4492462"/>
                </a:lnTo>
                <a:lnTo>
                  <a:pt x="0" y="4492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lIns="68580" tIns="34290" rIns="68580" bIns="34290" rtlCol="0"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tx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6165323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4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6165323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275606"/>
            <a:ext cx="3569485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74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0" y="321"/>
            <a:ext cx="9144000" cy="5146369"/>
            <a:chOff x="0" y="321"/>
            <a:chExt cx="9144000" cy="5146369"/>
          </a:xfrm>
        </p:grpSpPr>
        <p:pic>
          <p:nvPicPr>
            <p:cNvPr id="4" name="圖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"/>
              <a:ext cx="9143999" cy="514285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FC4082D-4325-150A-7782-02E596AF6C41}"/>
                </a:ext>
              </a:extLst>
            </p:cNvPr>
            <p:cNvSpPr/>
            <p:nvPr userDrawn="1"/>
          </p:nvSpPr>
          <p:spPr>
            <a:xfrm flipV="1">
              <a:off x="0" y="5032661"/>
              <a:ext cx="9144000" cy="11402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bg1">
                    <a:lumMod val="85000"/>
                  </a:schemeClr>
                </a:gs>
              </a:gsLst>
              <a:lin ang="8100019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8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5737189" y="4078705"/>
            <a:ext cx="1174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zh-TW" altLang="en-US" sz="14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 hasCustomPrompt="1"/>
          </p:nvPr>
        </p:nvSpPr>
        <p:spPr>
          <a:xfrm>
            <a:off x="1393673" y="915566"/>
            <a:ext cx="6342632" cy="32403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Quotations</a:t>
            </a:r>
            <a:endParaRPr lang="zh-TW" altLang="en-US" dirty="0"/>
          </a:p>
        </p:txBody>
      </p:sp>
      <p:sp>
        <p:nvSpPr>
          <p:cNvPr id="17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1393674" y="4219911"/>
            <a:ext cx="634263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2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Name</a:t>
            </a:r>
            <a:endParaRPr lang="zh-TW" altLang="en-US" dirty="0" smtClean="0"/>
          </a:p>
        </p:txBody>
      </p:sp>
      <p:sp>
        <p:nvSpPr>
          <p:cNvPr id="8" name="Google Shape;28;p4"/>
          <p:cNvSpPr txBox="1"/>
          <p:nvPr userDrawn="1"/>
        </p:nvSpPr>
        <p:spPr>
          <a:xfrm>
            <a:off x="539552" y="72636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“</a:t>
            </a:r>
            <a:endParaRPr sz="9600" b="1" dirty="0">
              <a:solidFill>
                <a:schemeClr val="lt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5493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1 Column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346196"/>
            <a:ext cx="8410562" cy="30277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09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1 Column(dark)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8" hasCustomPrompt="1"/>
          </p:nvPr>
        </p:nvSpPr>
        <p:spPr>
          <a:xfrm>
            <a:off x="354443" y="1346196"/>
            <a:ext cx="8410562" cy="3027759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7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2 Column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3999" cy="5142857"/>
          </a:xfrm>
          <a:prstGeom prst="rect">
            <a:avLst/>
          </a:prstGeom>
        </p:spPr>
      </p:pic>
      <p:sp>
        <p:nvSpPr>
          <p:cNvPr id="12" name="標題 1"/>
          <p:cNvSpPr>
            <a:spLocks noGrp="1"/>
          </p:cNvSpPr>
          <p:nvPr>
            <p:ph type="title" hasCustomPrompt="1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  <a:ea typeface="微軟正黑體" panose="020B0604030504040204" pitchFamily="34" charset="-120"/>
                <a:cs typeface="Poppins" panose="00000500000000000000" pitchFamily="2" charset="0"/>
              </a:defRPr>
            </a:lvl1pPr>
          </a:lstStyle>
          <a:p>
            <a:r>
              <a:rPr lang="en-US" altLang="zh-TW" dirty="0" smtClean="0"/>
              <a:t>Topic</a:t>
            </a:r>
            <a:endParaRPr lang="zh-TW" altLang="en-US" dirty="0"/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27" hasCustomPrompt="1"/>
          </p:nvPr>
        </p:nvSpPr>
        <p:spPr>
          <a:xfrm>
            <a:off x="354443" y="752607"/>
            <a:ext cx="8410562" cy="340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800" b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Subtitle</a:t>
            </a:r>
            <a:endParaRPr lang="zh-TW" altLang="en-US" dirty="0" smtClean="0"/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31" hasCustomPrompt="1"/>
          </p:nvPr>
        </p:nvSpPr>
        <p:spPr>
          <a:xfrm>
            <a:off x="354444" y="1590908"/>
            <a:ext cx="4152758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0" name="文字版面配置區 3"/>
          <p:cNvSpPr>
            <a:spLocks noGrp="1"/>
          </p:cNvSpPr>
          <p:nvPr>
            <p:ph type="body" sz="half" idx="32" hasCustomPrompt="1"/>
          </p:nvPr>
        </p:nvSpPr>
        <p:spPr>
          <a:xfrm>
            <a:off x="4629756" y="1590908"/>
            <a:ext cx="4162944" cy="29250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200" b="0">
                <a:solidFill>
                  <a:schemeClr val="bg1"/>
                </a:solidFill>
                <a:latin typeface="+mn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Content</a:t>
            </a:r>
            <a:endParaRPr lang="zh-TW" altLang="en-US" dirty="0" smtClean="0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33" hasCustomPrompt="1"/>
          </p:nvPr>
        </p:nvSpPr>
        <p:spPr>
          <a:xfrm>
            <a:off x="354443" y="1235851"/>
            <a:ext cx="4152759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bg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Item</a:t>
            </a:r>
            <a:endParaRPr lang="zh-TW" altLang="en-US" dirty="0" smtClean="0"/>
          </a:p>
        </p:txBody>
      </p:sp>
      <p:sp>
        <p:nvSpPr>
          <p:cNvPr id="15" name="文字版面配置區 3"/>
          <p:cNvSpPr>
            <a:spLocks noGrp="1"/>
          </p:cNvSpPr>
          <p:nvPr>
            <p:ph type="body" sz="half" idx="34" hasCustomPrompt="1"/>
          </p:nvPr>
        </p:nvSpPr>
        <p:spPr>
          <a:xfrm>
            <a:off x="4629756" y="1235851"/>
            <a:ext cx="4152759" cy="3277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22959E"/>
              </a:buClr>
              <a:buSzPct val="60000"/>
              <a:buFontTx/>
              <a:buNone/>
              <a:tabLst/>
              <a:defRPr sz="1400" b="1">
                <a:solidFill>
                  <a:schemeClr val="bg1"/>
                </a:solidFill>
                <a:latin typeface="+mj-lt"/>
                <a:ea typeface="+mn-ea"/>
                <a:cs typeface="Poppins" panose="00000500000000000000" pitchFamily="2" charset="0"/>
              </a:defRPr>
            </a:lvl1pPr>
            <a:lvl2pPr marL="457200" indent="0">
              <a:buNone/>
              <a:defRPr sz="1400">
                <a:latin typeface="+mn-ea"/>
                <a:ea typeface="+mn-ea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Item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208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 smtClean="0"/>
              <a:t>1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2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3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4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6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895" r:id="rId3"/>
    <p:sldLayoutId id="2147483914" r:id="rId4"/>
    <p:sldLayoutId id="2147483915" r:id="rId5"/>
    <p:sldLayoutId id="2147483775" r:id="rId6"/>
    <p:sldLayoutId id="2147483770" r:id="rId7"/>
    <p:sldLayoutId id="2147483838" r:id="rId8"/>
    <p:sldLayoutId id="2147483773" r:id="rId9"/>
    <p:sldLayoutId id="2147483774" r:id="rId10"/>
    <p:sldLayoutId id="2147483678" r:id="rId11"/>
    <p:sldLayoutId id="21474839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0" y="321"/>
            <a:ext cx="9144000" cy="5146369"/>
            <a:chOff x="0" y="321"/>
            <a:chExt cx="9144000" cy="5146369"/>
          </a:xfrm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"/>
              <a:ext cx="9143999" cy="514285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FC4082D-4325-150A-7782-02E596AF6C41}"/>
                </a:ext>
              </a:extLst>
            </p:cNvPr>
            <p:cNvSpPr/>
            <p:nvPr userDrawn="1"/>
          </p:nvSpPr>
          <p:spPr>
            <a:xfrm flipV="1">
              <a:off x="0" y="5032661"/>
              <a:ext cx="9144000" cy="11402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bg1">
                    <a:lumMod val="85000"/>
                  </a:schemeClr>
                </a:gs>
              </a:gsLst>
              <a:lin ang="8100019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 smtClean="0"/>
              <a:t>1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2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3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4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65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839" r:id="rId2"/>
    <p:sldLayoutId id="2147483771" r:id="rId3"/>
    <p:sldLayoutId id="2147483772" r:id="rId4"/>
    <p:sldLayoutId id="21474839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 userDrawn="1"/>
        </p:nvGrpSpPr>
        <p:grpSpPr>
          <a:xfrm>
            <a:off x="0" y="321"/>
            <a:ext cx="9144000" cy="5146369"/>
            <a:chOff x="0" y="321"/>
            <a:chExt cx="9144000" cy="5146369"/>
          </a:xfrm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"/>
              <a:ext cx="9143999" cy="514285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FC4082D-4325-150A-7782-02E596AF6C41}"/>
                </a:ext>
              </a:extLst>
            </p:cNvPr>
            <p:cNvSpPr/>
            <p:nvPr userDrawn="1"/>
          </p:nvSpPr>
          <p:spPr>
            <a:xfrm flipV="1">
              <a:off x="0" y="5032661"/>
              <a:ext cx="9144000" cy="114029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bg1">
                    <a:lumMod val="85000"/>
                  </a:schemeClr>
                </a:gs>
              </a:gsLst>
              <a:lin ang="8100019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 smtClean="0"/>
              <a:t>1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2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3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4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38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9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4A8B6"/>
        </a:buClr>
        <a:buSzPct val="60000"/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 smtClean="0"/>
              <a:t>Tittle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 smtClean="0"/>
              <a:t>1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2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3</a:t>
            </a:r>
            <a:endParaRPr lang="zh-TW" altLang="en-US" dirty="0" smtClean="0"/>
          </a:p>
          <a:p>
            <a:pPr lvl="3"/>
            <a:r>
              <a:rPr lang="en-US" altLang="zh-TW" dirty="0" smtClean="0"/>
              <a:t>4</a:t>
            </a:r>
            <a:endParaRPr lang="zh-TW" altLang="en-US" dirty="0" smtClean="0"/>
          </a:p>
          <a:p>
            <a:pPr lvl="4"/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84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95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E9E4"/>
        </a:buClr>
        <a:buSzPct val="60000"/>
        <a:buFont typeface="Wingdings" panose="05000000000000000000" pitchFamily="2" charset="2"/>
        <a:buChar char="n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.png"/><Relationship Id="rId21" Type="http://schemas.openxmlformats.org/officeDocument/2006/relationships/image" Target="../media/image81.png"/><Relationship Id="rId34" Type="http://schemas.openxmlformats.org/officeDocument/2006/relationships/image" Target="../media/image94.png"/><Relationship Id="rId42" Type="http://schemas.openxmlformats.org/officeDocument/2006/relationships/image" Target="../media/image102.png"/><Relationship Id="rId47" Type="http://schemas.openxmlformats.org/officeDocument/2006/relationships/image" Target="../media/image107.png"/><Relationship Id="rId50" Type="http://schemas.openxmlformats.org/officeDocument/2006/relationships/image" Target="../media/image110.png"/><Relationship Id="rId55" Type="http://schemas.openxmlformats.org/officeDocument/2006/relationships/image" Target="../media/image115.png"/><Relationship Id="rId63" Type="http://schemas.openxmlformats.org/officeDocument/2006/relationships/image" Target="../media/image123.png"/><Relationship Id="rId68" Type="http://schemas.openxmlformats.org/officeDocument/2006/relationships/image" Target="../media/image128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29" Type="http://schemas.openxmlformats.org/officeDocument/2006/relationships/image" Target="../media/image89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37" Type="http://schemas.openxmlformats.org/officeDocument/2006/relationships/image" Target="../media/image97.png"/><Relationship Id="rId40" Type="http://schemas.openxmlformats.org/officeDocument/2006/relationships/image" Target="../media/image100.png"/><Relationship Id="rId45" Type="http://schemas.openxmlformats.org/officeDocument/2006/relationships/image" Target="../media/image105.png"/><Relationship Id="rId53" Type="http://schemas.openxmlformats.org/officeDocument/2006/relationships/image" Target="../media/image113.png"/><Relationship Id="rId58" Type="http://schemas.openxmlformats.org/officeDocument/2006/relationships/image" Target="../media/image118.png"/><Relationship Id="rId66" Type="http://schemas.openxmlformats.org/officeDocument/2006/relationships/image" Target="../media/image126.png"/><Relationship Id="rId5" Type="http://schemas.openxmlformats.org/officeDocument/2006/relationships/image" Target="../media/image65.png"/><Relationship Id="rId61" Type="http://schemas.openxmlformats.org/officeDocument/2006/relationships/image" Target="../media/image121.png"/><Relationship Id="rId19" Type="http://schemas.openxmlformats.org/officeDocument/2006/relationships/image" Target="../media/image7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Relationship Id="rId35" Type="http://schemas.openxmlformats.org/officeDocument/2006/relationships/image" Target="../media/image95.png"/><Relationship Id="rId43" Type="http://schemas.openxmlformats.org/officeDocument/2006/relationships/image" Target="../media/image103.png"/><Relationship Id="rId48" Type="http://schemas.openxmlformats.org/officeDocument/2006/relationships/image" Target="../media/image108.png"/><Relationship Id="rId56" Type="http://schemas.openxmlformats.org/officeDocument/2006/relationships/image" Target="../media/image116.png"/><Relationship Id="rId64" Type="http://schemas.openxmlformats.org/officeDocument/2006/relationships/image" Target="../media/image124.png"/><Relationship Id="rId8" Type="http://schemas.openxmlformats.org/officeDocument/2006/relationships/image" Target="../media/image68.png"/><Relationship Id="rId51" Type="http://schemas.openxmlformats.org/officeDocument/2006/relationships/image" Target="../media/image111.png"/><Relationship Id="rId3" Type="http://schemas.openxmlformats.org/officeDocument/2006/relationships/image" Target="../media/image63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46" Type="http://schemas.openxmlformats.org/officeDocument/2006/relationships/image" Target="../media/image106.png"/><Relationship Id="rId59" Type="http://schemas.openxmlformats.org/officeDocument/2006/relationships/image" Target="../media/image119.png"/><Relationship Id="rId67" Type="http://schemas.openxmlformats.org/officeDocument/2006/relationships/image" Target="../media/image127.png"/><Relationship Id="rId20" Type="http://schemas.openxmlformats.org/officeDocument/2006/relationships/image" Target="../media/image80.png"/><Relationship Id="rId41" Type="http://schemas.openxmlformats.org/officeDocument/2006/relationships/image" Target="../media/image101.png"/><Relationship Id="rId54" Type="http://schemas.openxmlformats.org/officeDocument/2006/relationships/image" Target="../media/image114.png"/><Relationship Id="rId62" Type="http://schemas.openxmlformats.org/officeDocument/2006/relationships/image" Target="../media/image1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36" Type="http://schemas.openxmlformats.org/officeDocument/2006/relationships/image" Target="../media/image96.png"/><Relationship Id="rId49" Type="http://schemas.openxmlformats.org/officeDocument/2006/relationships/image" Target="../media/image109.png"/><Relationship Id="rId57" Type="http://schemas.openxmlformats.org/officeDocument/2006/relationships/image" Target="../media/image117.png"/><Relationship Id="rId10" Type="http://schemas.openxmlformats.org/officeDocument/2006/relationships/image" Target="../media/image70.png"/><Relationship Id="rId31" Type="http://schemas.openxmlformats.org/officeDocument/2006/relationships/image" Target="../media/image91.png"/><Relationship Id="rId44" Type="http://schemas.openxmlformats.org/officeDocument/2006/relationships/image" Target="../media/image104.png"/><Relationship Id="rId52" Type="http://schemas.openxmlformats.org/officeDocument/2006/relationships/image" Target="../media/image112.png"/><Relationship Id="rId60" Type="http://schemas.openxmlformats.org/officeDocument/2006/relationships/image" Target="../media/image120.png"/><Relationship Id="rId65" Type="http://schemas.openxmlformats.org/officeDocument/2006/relationships/image" Target="../media/image12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9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2.jpg"/><Relationship Id="rId4" Type="http://schemas.openxmlformats.org/officeDocument/2006/relationships/image" Target="../media/image1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This is Your Presentation Title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 smtClean="0"/>
              <a:t>2022.12.14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Your Name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8CFB8C-91F1-5553-9ADB-DACD1D18EA3A}"/>
              </a:ext>
            </a:extLst>
          </p:cNvPr>
          <p:cNvSpPr/>
          <p:nvPr/>
        </p:nvSpPr>
        <p:spPr>
          <a:xfrm>
            <a:off x="1212965" y="1847496"/>
            <a:ext cx="90470" cy="492369"/>
          </a:xfrm>
          <a:prstGeom prst="rect">
            <a:avLst/>
          </a:prstGeom>
          <a:solidFill>
            <a:srgbClr val="14E6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微軟正黑體 Light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8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Icons</a:t>
            </a:r>
            <a:endParaRPr lang="zh-TW" altLang="en-US" dirty="0"/>
          </a:p>
        </p:txBody>
      </p:sp>
      <p:sp>
        <p:nvSpPr>
          <p:cNvPr id="143" name="文字版面配置區 7"/>
          <p:cNvSpPr>
            <a:spLocks noGrp="1"/>
          </p:cNvSpPr>
          <p:nvPr>
            <p:ph type="body" sz="half" idx="27"/>
          </p:nvPr>
        </p:nvSpPr>
        <p:spPr>
          <a:xfrm>
            <a:off x="354443" y="902374"/>
            <a:ext cx="8410562" cy="340057"/>
          </a:xfrm>
        </p:spPr>
        <p:txBody>
          <a:bodyPr/>
          <a:lstStyle/>
          <a:p>
            <a:r>
              <a:rPr lang="en-US" altLang="zh-TW" dirty="0"/>
              <a:t>Feature</a:t>
            </a:r>
            <a:endParaRPr lang="zh-TW" altLang="en-US" dirty="0"/>
          </a:p>
        </p:txBody>
      </p:sp>
      <p:sp>
        <p:nvSpPr>
          <p:cNvPr id="145" name="文字版面配置區 7"/>
          <p:cNvSpPr>
            <a:spLocks noGrp="1"/>
          </p:cNvSpPr>
          <p:nvPr>
            <p:ph type="body" sz="half" idx="27"/>
          </p:nvPr>
        </p:nvSpPr>
        <p:spPr>
          <a:xfrm>
            <a:off x="354443" y="2875020"/>
            <a:ext cx="8410562" cy="340057"/>
          </a:xfrm>
        </p:spPr>
        <p:txBody>
          <a:bodyPr/>
          <a:lstStyle/>
          <a:p>
            <a:r>
              <a:rPr lang="en-US" altLang="zh-TW" dirty="0"/>
              <a:t>Spec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05" y="1419622"/>
            <a:ext cx="338709" cy="33870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65" y="2449065"/>
            <a:ext cx="338709" cy="33870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88" y="2449065"/>
            <a:ext cx="338709" cy="33870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13" y="2449065"/>
            <a:ext cx="338709" cy="33870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38" y="2449065"/>
            <a:ext cx="338709" cy="33870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63" y="2449065"/>
            <a:ext cx="338709" cy="33870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88" y="2449065"/>
            <a:ext cx="338709" cy="33870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13" y="2449065"/>
            <a:ext cx="338709" cy="338709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38" y="2449065"/>
            <a:ext cx="338709" cy="338709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3" y="2449065"/>
            <a:ext cx="338709" cy="33870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63" y="1945009"/>
            <a:ext cx="338709" cy="338709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38" y="1419622"/>
            <a:ext cx="338709" cy="338709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49" y="1945009"/>
            <a:ext cx="338709" cy="33870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92" y="1419622"/>
            <a:ext cx="338709" cy="338709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9" y="1945009"/>
            <a:ext cx="338709" cy="338709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9" y="1945009"/>
            <a:ext cx="338709" cy="338709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29" y="1945009"/>
            <a:ext cx="338709" cy="338709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39" y="1945009"/>
            <a:ext cx="338709" cy="338709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49" y="1945009"/>
            <a:ext cx="338709" cy="338709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59" y="1945009"/>
            <a:ext cx="338709" cy="338709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39" y="1945009"/>
            <a:ext cx="338709" cy="338709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29" y="1945009"/>
            <a:ext cx="338709" cy="338709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19" y="1945009"/>
            <a:ext cx="338709" cy="338709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09" y="1945009"/>
            <a:ext cx="338709" cy="338709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99" y="1945009"/>
            <a:ext cx="338709" cy="338709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69" y="1945009"/>
            <a:ext cx="338709" cy="338709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89" y="1945009"/>
            <a:ext cx="338709" cy="338709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79" y="1945009"/>
            <a:ext cx="338709" cy="33870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51" y="1419622"/>
            <a:ext cx="338709" cy="338709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10" y="1419622"/>
            <a:ext cx="338709" cy="338709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69" y="1419622"/>
            <a:ext cx="338709" cy="338709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28" y="1419622"/>
            <a:ext cx="338709" cy="338709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87" y="1419622"/>
            <a:ext cx="338709" cy="338709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46" y="1419622"/>
            <a:ext cx="338709" cy="338709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8" y="1419622"/>
            <a:ext cx="338709" cy="338709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9" y="1419622"/>
            <a:ext cx="338709" cy="338709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00" y="1419622"/>
            <a:ext cx="338709" cy="338709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41" y="1419622"/>
            <a:ext cx="338709" cy="338709"/>
          </a:xfrm>
          <a:prstGeom prst="rect">
            <a:avLst/>
          </a:prstGeom>
        </p:spPr>
      </p:pic>
      <p:pic>
        <p:nvPicPr>
          <p:cNvPr id="58" name="圖片 5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82" y="1419622"/>
            <a:ext cx="338709" cy="338709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23" y="1419622"/>
            <a:ext cx="338709" cy="338709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64" y="1419622"/>
            <a:ext cx="338709" cy="338709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92" y="3963900"/>
            <a:ext cx="352332" cy="352332"/>
          </a:xfrm>
          <a:prstGeom prst="rect">
            <a:avLst/>
          </a:prstGeom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01" y="3963900"/>
            <a:ext cx="352332" cy="352332"/>
          </a:xfrm>
          <a:prstGeom prst="rect">
            <a:avLst/>
          </a:prstGeom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66" y="3963900"/>
            <a:ext cx="352332" cy="352332"/>
          </a:xfrm>
          <a:prstGeom prst="rect">
            <a:avLst/>
          </a:prstGeom>
        </p:spPr>
      </p:pic>
      <p:pic>
        <p:nvPicPr>
          <p:cNvPr id="64" name="圖片 63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53" y="3963900"/>
            <a:ext cx="352332" cy="352332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15" y="3963900"/>
            <a:ext cx="352332" cy="352332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81" y="3443554"/>
            <a:ext cx="352332" cy="352332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21" y="3443554"/>
            <a:ext cx="352332" cy="352332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79" y="3963900"/>
            <a:ext cx="352332" cy="352332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28" y="3443554"/>
            <a:ext cx="352332" cy="352332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88" y="3963900"/>
            <a:ext cx="352332" cy="352332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75" y="4029333"/>
            <a:ext cx="412732" cy="221466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62" y="4029333"/>
            <a:ext cx="412732" cy="221466"/>
          </a:xfrm>
          <a:prstGeom prst="rect">
            <a:avLst/>
          </a:prstGeom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9" y="4029333"/>
            <a:ext cx="412732" cy="221466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69" y="3443554"/>
            <a:ext cx="352332" cy="352332"/>
          </a:xfrm>
          <a:prstGeom prst="rect">
            <a:avLst/>
          </a:prstGeom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22" y="3443554"/>
            <a:ext cx="352332" cy="352332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75" y="3443554"/>
            <a:ext cx="352332" cy="352332"/>
          </a:xfrm>
          <a:prstGeom prst="rect">
            <a:avLst/>
          </a:prstGeom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27" y="4029333"/>
            <a:ext cx="412732" cy="221466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4" y="3443554"/>
            <a:ext cx="352332" cy="352332"/>
          </a:xfrm>
          <a:prstGeom prst="rect">
            <a:avLst/>
          </a:prstGeom>
        </p:spPr>
      </p:pic>
      <p:pic>
        <p:nvPicPr>
          <p:cNvPr id="79" name="圖片 78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87" y="3443554"/>
            <a:ext cx="352332" cy="352332"/>
          </a:xfrm>
          <a:prstGeom prst="rect">
            <a:avLst/>
          </a:prstGeom>
        </p:spPr>
      </p:pic>
      <p:pic>
        <p:nvPicPr>
          <p:cNvPr id="80" name="圖片 79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00" y="3963900"/>
            <a:ext cx="352332" cy="352332"/>
          </a:xfrm>
          <a:prstGeom prst="rect">
            <a:avLst/>
          </a:prstGeom>
        </p:spPr>
      </p:pic>
      <p:pic>
        <p:nvPicPr>
          <p:cNvPr id="81" name="圖片 80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14" y="3994408"/>
            <a:ext cx="352332" cy="352332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40" y="3443554"/>
            <a:ext cx="352332" cy="352332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93" y="3443554"/>
            <a:ext cx="352332" cy="352332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46" y="3443554"/>
            <a:ext cx="352332" cy="352332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99" y="3443554"/>
            <a:ext cx="352332" cy="352332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43554"/>
            <a:ext cx="352332" cy="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Chart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8CFB8C-91F1-5553-9ADB-DACD1D18EA3A}"/>
              </a:ext>
            </a:extLst>
          </p:cNvPr>
          <p:cNvSpPr/>
          <p:nvPr/>
        </p:nvSpPr>
        <p:spPr>
          <a:xfrm>
            <a:off x="1212965" y="1847496"/>
            <a:ext cx="90470" cy="492369"/>
          </a:xfrm>
          <a:prstGeom prst="rect">
            <a:avLst/>
          </a:prstGeom>
          <a:solidFill>
            <a:srgbClr val="14E6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微軟正黑體 Light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9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Team Presentation</a:t>
            </a:r>
            <a:endParaRPr lang="zh-TW" altLang="en-US" dirty="0"/>
          </a:p>
        </p:txBody>
      </p:sp>
      <p:pic>
        <p:nvPicPr>
          <p:cNvPr id="19" name="Google Shape;524;p44"/>
          <p:cNvPicPr preferRelativeResize="0"/>
          <p:nvPr/>
        </p:nvPicPr>
        <p:blipFill rotWithShape="1">
          <a:blip r:embed="rId2">
            <a:alphaModFix/>
          </a:blip>
          <a:srcRect l="19633" t="9820" b="9812"/>
          <a:stretch/>
        </p:blipFill>
        <p:spPr>
          <a:xfrm>
            <a:off x="855300" y="1419622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" name="Google Shape;525;p44"/>
          <p:cNvSpPr txBox="1"/>
          <p:nvPr/>
        </p:nvSpPr>
        <p:spPr>
          <a:xfrm>
            <a:off x="860325" y="3038646"/>
            <a:ext cx="1489200" cy="11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Imani Jackson</a:t>
            </a:r>
            <a:r>
              <a:rPr lang="en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/>
            </a:r>
            <a:br>
              <a:rPr lang="en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</a:br>
            <a:r>
              <a:rPr lang="en" sz="1050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JOB TITLE</a:t>
            </a:r>
            <a:endParaRPr sz="1050" dirty="0"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lvl="0" algn="ctr">
              <a:spcBef>
                <a:spcPts val="400"/>
              </a:spcBef>
            </a:pPr>
            <a:r>
              <a:rPr lang="en-US" sz="900" dirty="0">
                <a:ea typeface="Montserrat"/>
                <a:cs typeface="Poppins" panose="00000500000000000000" pitchFamily="2" charset="0"/>
                <a:sym typeface="Montserrat"/>
              </a:rPr>
              <a:t>I am here because I love to give presentations. </a:t>
            </a:r>
            <a:endParaRPr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pic>
        <p:nvPicPr>
          <p:cNvPr id="21" name="Google Shape;52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5025" y="1419622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" name="Google Shape;528;p44"/>
          <p:cNvPicPr preferRelativeResize="0"/>
          <p:nvPr/>
        </p:nvPicPr>
        <p:blipFill rotWithShape="1">
          <a:blip r:embed="rId4">
            <a:alphaModFix/>
          </a:blip>
          <a:srcRect l="47271" t="22330" b="24940"/>
          <a:stretch/>
        </p:blipFill>
        <p:spPr>
          <a:xfrm>
            <a:off x="4814750" y="1419622"/>
            <a:ext cx="1489200" cy="1489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Google Shape;530;p44"/>
          <p:cNvPicPr preferRelativeResize="0"/>
          <p:nvPr/>
        </p:nvPicPr>
        <p:blipFill rotWithShape="1">
          <a:blip r:embed="rId5">
            <a:alphaModFix/>
          </a:blip>
          <a:srcRect t="3926" b="29406"/>
          <a:stretch/>
        </p:blipFill>
        <p:spPr>
          <a:xfrm>
            <a:off x="6794475" y="1419622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Google Shape;525;p44"/>
          <p:cNvSpPr txBox="1"/>
          <p:nvPr/>
        </p:nvSpPr>
        <p:spPr>
          <a:xfrm>
            <a:off x="2835025" y="3038646"/>
            <a:ext cx="1489200" cy="11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Imani Jackson</a:t>
            </a:r>
            <a:r>
              <a:rPr lang="en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/>
            </a:r>
            <a:br>
              <a:rPr lang="en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</a:br>
            <a:r>
              <a:rPr lang="en" sz="1050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JOB TITLE</a:t>
            </a:r>
            <a:endParaRPr sz="1050" dirty="0"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lvl="0" algn="ctr">
              <a:spcBef>
                <a:spcPts val="400"/>
              </a:spcBef>
            </a:pPr>
            <a:r>
              <a:rPr lang="en-US" sz="900" dirty="0">
                <a:ea typeface="Montserrat"/>
                <a:cs typeface="Poppins" panose="00000500000000000000" pitchFamily="2" charset="0"/>
                <a:sym typeface="Montserrat"/>
              </a:rPr>
              <a:t>I am here because I love to give presentations. </a:t>
            </a:r>
            <a:endParaRPr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3" name="Google Shape;525;p44"/>
          <p:cNvSpPr txBox="1"/>
          <p:nvPr/>
        </p:nvSpPr>
        <p:spPr>
          <a:xfrm>
            <a:off x="4809725" y="3038646"/>
            <a:ext cx="1489200" cy="11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Imani Jackson</a:t>
            </a:r>
            <a:r>
              <a:rPr lang="en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/>
            </a:r>
            <a:br>
              <a:rPr lang="en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</a:br>
            <a:r>
              <a:rPr lang="en" sz="1050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JOB TITLE</a:t>
            </a:r>
            <a:endParaRPr sz="1050" dirty="0"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lvl="0" algn="ctr">
              <a:spcBef>
                <a:spcPts val="400"/>
              </a:spcBef>
            </a:pPr>
            <a:r>
              <a:rPr lang="en-US" sz="900" dirty="0">
                <a:ea typeface="Montserrat"/>
                <a:cs typeface="Poppins" panose="00000500000000000000" pitchFamily="2" charset="0"/>
                <a:sym typeface="Montserrat"/>
              </a:rPr>
              <a:t>I am here because I love to give presentations. </a:t>
            </a:r>
            <a:endParaRPr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4" name="Google Shape;525;p44"/>
          <p:cNvSpPr txBox="1"/>
          <p:nvPr/>
        </p:nvSpPr>
        <p:spPr>
          <a:xfrm>
            <a:off x="6794475" y="3038646"/>
            <a:ext cx="1489200" cy="11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Imani Jackson</a:t>
            </a:r>
            <a:r>
              <a:rPr lang="en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/>
            </a:r>
            <a:br>
              <a:rPr lang="en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</a:br>
            <a:r>
              <a:rPr lang="en" sz="1050" dirty="0"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JOB TITLE</a:t>
            </a:r>
            <a:endParaRPr sz="1050" dirty="0"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lvl="0" algn="ctr">
              <a:spcBef>
                <a:spcPts val="400"/>
              </a:spcBef>
            </a:pPr>
            <a:r>
              <a:rPr lang="en-US" sz="900" dirty="0">
                <a:ea typeface="Montserrat"/>
                <a:cs typeface="Poppins" panose="00000500000000000000" pitchFamily="2" charset="0"/>
                <a:sym typeface="Montserrat"/>
              </a:rPr>
              <a:t>I am here because I love to give presentations. </a:t>
            </a:r>
            <a:endParaRPr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898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28"/>
          </p:nvPr>
        </p:nvSpPr>
        <p:spPr>
          <a:xfrm>
            <a:off x="354443" y="1346196"/>
            <a:ext cx="8410562" cy="470953"/>
          </a:xfrm>
        </p:spPr>
        <p:txBody>
          <a:bodyPr/>
          <a:lstStyle/>
          <a:p>
            <a:r>
              <a:rPr lang="en-US" altLang="zh-TW" dirty="0"/>
              <a:t>Bring the attention of your audience over a key concept using icons or illustrations.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Use diagrams to explain your ideas</a:t>
            </a:r>
            <a:endParaRPr lang="zh-TW" altLang="en-US" dirty="0"/>
          </a:p>
        </p:txBody>
      </p:sp>
      <p:sp>
        <p:nvSpPr>
          <p:cNvPr id="6" name="Google Shape;201;p25"/>
          <p:cNvSpPr/>
          <p:nvPr/>
        </p:nvSpPr>
        <p:spPr>
          <a:xfrm>
            <a:off x="3802943" y="1995686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09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Raleway"/>
                <a:cs typeface="Poppins" panose="00000500000000000000" pitchFamily="2" charset="0"/>
                <a:sym typeface="Raleway"/>
              </a:rPr>
              <a:t>Lorem Ipsum</a:t>
            </a:r>
            <a:endParaRPr b="1" dirty="0">
              <a:solidFill>
                <a:schemeClr val="lt1"/>
              </a:solidFill>
              <a:latin typeface="+mj-lt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10" name="Google Shape;202;p25"/>
          <p:cNvSpPr/>
          <p:nvPr/>
        </p:nvSpPr>
        <p:spPr>
          <a:xfrm>
            <a:off x="5573240" y="2895387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Raleway"/>
                <a:cs typeface="Poppins" panose="00000500000000000000" pitchFamily="2" charset="0"/>
                <a:sym typeface="Raleway"/>
              </a:rPr>
              <a:t>Lorem Ipsum</a:t>
            </a:r>
            <a:endParaRPr dirty="0">
              <a:solidFill>
                <a:schemeClr val="lt1"/>
              </a:solidFill>
              <a:latin typeface="+mj-lt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11" name="Google Shape;203;p25"/>
          <p:cNvSpPr/>
          <p:nvPr/>
        </p:nvSpPr>
        <p:spPr>
          <a:xfrm>
            <a:off x="2032647" y="2895387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Raleway"/>
                <a:cs typeface="Poppins" panose="00000500000000000000" pitchFamily="2" charset="0"/>
                <a:sym typeface="Raleway"/>
              </a:rPr>
              <a:t>Lorem Ipsum</a:t>
            </a:r>
            <a:endParaRPr dirty="0">
              <a:solidFill>
                <a:schemeClr val="lt1"/>
              </a:solidFill>
              <a:latin typeface="+mj-lt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12" name="Google Shape;204;p25"/>
          <p:cNvSpPr/>
          <p:nvPr/>
        </p:nvSpPr>
        <p:spPr>
          <a:xfrm>
            <a:off x="1187400" y="3795089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Raleway"/>
                <a:cs typeface="Poppins" panose="00000500000000000000" pitchFamily="2" charset="0"/>
                <a:sym typeface="Raleway"/>
              </a:rPr>
              <a:t>Lorem Ipsum</a:t>
            </a:r>
            <a:endParaRPr dirty="0">
              <a:solidFill>
                <a:schemeClr val="lt1"/>
              </a:solidFill>
              <a:latin typeface="+mj-lt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13" name="Google Shape;205;p25"/>
          <p:cNvSpPr/>
          <p:nvPr/>
        </p:nvSpPr>
        <p:spPr>
          <a:xfrm>
            <a:off x="2877893" y="3795089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Raleway"/>
                <a:cs typeface="Poppins" panose="00000500000000000000" pitchFamily="2" charset="0"/>
                <a:sym typeface="Raleway"/>
              </a:rPr>
              <a:t>Lorem Ipsum</a:t>
            </a:r>
            <a:endParaRPr dirty="0">
              <a:solidFill>
                <a:schemeClr val="lt1"/>
              </a:solidFill>
              <a:latin typeface="+mj-lt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14" name="Google Shape;206;p25"/>
          <p:cNvSpPr/>
          <p:nvPr/>
        </p:nvSpPr>
        <p:spPr>
          <a:xfrm>
            <a:off x="4728000" y="3795089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Raleway"/>
                <a:cs typeface="Poppins" panose="00000500000000000000" pitchFamily="2" charset="0"/>
                <a:sym typeface="Raleway"/>
              </a:rPr>
              <a:t>Lorem Ipsum</a:t>
            </a:r>
            <a:endParaRPr dirty="0">
              <a:solidFill>
                <a:schemeClr val="lt1"/>
              </a:solidFill>
              <a:latin typeface="+mj-lt"/>
              <a:ea typeface="Raleway"/>
              <a:cs typeface="Poppins" panose="00000500000000000000" pitchFamily="2" charset="0"/>
              <a:sym typeface="Raleway"/>
            </a:endParaRPr>
          </a:p>
        </p:txBody>
      </p:sp>
      <p:sp>
        <p:nvSpPr>
          <p:cNvPr id="15" name="Google Shape;207;p25"/>
          <p:cNvSpPr/>
          <p:nvPr/>
        </p:nvSpPr>
        <p:spPr>
          <a:xfrm>
            <a:off x="6418493" y="3795089"/>
            <a:ext cx="1538100" cy="4425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+mj-lt"/>
                <a:ea typeface="Raleway"/>
                <a:cs typeface="Poppins" panose="00000500000000000000" pitchFamily="2" charset="0"/>
                <a:sym typeface="Raleway"/>
              </a:rPr>
              <a:t>Lorem Ipsum</a:t>
            </a:r>
            <a:endParaRPr dirty="0">
              <a:solidFill>
                <a:schemeClr val="lt1"/>
              </a:solidFill>
              <a:latin typeface="+mj-lt"/>
              <a:ea typeface="Raleway"/>
              <a:cs typeface="Poppins" panose="00000500000000000000" pitchFamily="2" charset="0"/>
              <a:sym typeface="Raleway"/>
            </a:endParaRPr>
          </a:p>
        </p:txBody>
      </p:sp>
      <p:cxnSp>
        <p:nvCxnSpPr>
          <p:cNvPr id="16" name="Google Shape;208;p25"/>
          <p:cNvCxnSpPr>
            <a:stCxn id="6" idx="2"/>
            <a:endCxn id="10" idx="0"/>
          </p:cNvCxnSpPr>
          <p:nvPr/>
        </p:nvCxnSpPr>
        <p:spPr>
          <a:xfrm rot="-5400000" flipH="1">
            <a:off x="5228543" y="1781636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209;p25"/>
          <p:cNvCxnSpPr>
            <a:stCxn id="11" idx="0"/>
            <a:endCxn id="6" idx="2"/>
          </p:cNvCxnSpPr>
          <p:nvPr/>
        </p:nvCxnSpPr>
        <p:spPr>
          <a:xfrm rot="-5400000">
            <a:off x="3458247" y="1781637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210;p25"/>
          <p:cNvCxnSpPr>
            <a:stCxn id="11" idx="2"/>
            <a:endCxn id="13" idx="0"/>
          </p:cNvCxnSpPr>
          <p:nvPr/>
        </p:nvCxnSpPr>
        <p:spPr>
          <a:xfrm rot="-5400000" flipH="1">
            <a:off x="2995647" y="3143937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211;p25"/>
          <p:cNvCxnSpPr>
            <a:stCxn id="12" idx="0"/>
            <a:endCxn id="11" idx="2"/>
          </p:cNvCxnSpPr>
          <p:nvPr/>
        </p:nvCxnSpPr>
        <p:spPr>
          <a:xfrm rot="-5400000">
            <a:off x="2150400" y="3143939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12;p25"/>
          <p:cNvCxnSpPr>
            <a:stCxn id="10" idx="2"/>
            <a:endCxn id="15" idx="0"/>
          </p:cNvCxnSpPr>
          <p:nvPr/>
        </p:nvCxnSpPr>
        <p:spPr>
          <a:xfrm rot="-5400000" flipH="1">
            <a:off x="6536390" y="3143787"/>
            <a:ext cx="4572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213;p25"/>
          <p:cNvCxnSpPr>
            <a:stCxn id="14" idx="0"/>
            <a:endCxn id="10" idx="2"/>
          </p:cNvCxnSpPr>
          <p:nvPr/>
        </p:nvCxnSpPr>
        <p:spPr>
          <a:xfrm rot="-5400000">
            <a:off x="5691000" y="3143939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5197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Timeline</a:t>
            </a:r>
            <a:endParaRPr lang="zh-TW" altLang="en-US" dirty="0"/>
          </a:p>
        </p:txBody>
      </p:sp>
      <p:sp>
        <p:nvSpPr>
          <p:cNvPr id="6" name="Google Shape;358;p38"/>
          <p:cNvSpPr/>
          <p:nvPr/>
        </p:nvSpPr>
        <p:spPr>
          <a:xfrm>
            <a:off x="7735208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DEC</a:t>
            </a:r>
            <a:endParaRPr sz="1000" b="1" dirty="0">
              <a:solidFill>
                <a:schemeClr val="bg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0" name="Google Shape;359;p38"/>
          <p:cNvSpPr/>
          <p:nvPr/>
        </p:nvSpPr>
        <p:spPr>
          <a:xfrm>
            <a:off x="7075124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NOV</a:t>
            </a:r>
            <a:endParaRPr sz="1000" b="1" dirty="0">
              <a:solidFill>
                <a:schemeClr val="bg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1" name="Google Shape;360;p38"/>
          <p:cNvSpPr/>
          <p:nvPr/>
        </p:nvSpPr>
        <p:spPr>
          <a:xfrm>
            <a:off x="6415040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OCT</a:t>
            </a:r>
            <a:endParaRPr sz="1000" b="1" dirty="0">
              <a:solidFill>
                <a:schemeClr val="bg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2" name="Google Shape;361;p38"/>
          <p:cNvSpPr/>
          <p:nvPr/>
        </p:nvSpPr>
        <p:spPr>
          <a:xfrm>
            <a:off x="5754956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SEP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3" name="Google Shape;362;p38"/>
          <p:cNvSpPr/>
          <p:nvPr/>
        </p:nvSpPr>
        <p:spPr>
          <a:xfrm>
            <a:off x="5094872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AUG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4" name="Google Shape;363;p38"/>
          <p:cNvSpPr/>
          <p:nvPr/>
        </p:nvSpPr>
        <p:spPr>
          <a:xfrm>
            <a:off x="4434788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JUL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5" name="Google Shape;364;p38"/>
          <p:cNvSpPr/>
          <p:nvPr/>
        </p:nvSpPr>
        <p:spPr>
          <a:xfrm>
            <a:off x="3774704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JUN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6" name="Google Shape;365;p38"/>
          <p:cNvSpPr/>
          <p:nvPr/>
        </p:nvSpPr>
        <p:spPr>
          <a:xfrm>
            <a:off x="3114619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MAY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7" name="Google Shape;366;p38"/>
          <p:cNvSpPr/>
          <p:nvPr/>
        </p:nvSpPr>
        <p:spPr>
          <a:xfrm>
            <a:off x="2454535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APR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8" name="Google Shape;367;p38"/>
          <p:cNvSpPr/>
          <p:nvPr/>
        </p:nvSpPr>
        <p:spPr>
          <a:xfrm>
            <a:off x="1794451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MAR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9" name="Google Shape;368;p38"/>
          <p:cNvSpPr/>
          <p:nvPr/>
        </p:nvSpPr>
        <p:spPr>
          <a:xfrm>
            <a:off x="1134367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FEB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0" name="Google Shape;369;p38"/>
          <p:cNvSpPr/>
          <p:nvPr/>
        </p:nvSpPr>
        <p:spPr>
          <a:xfrm>
            <a:off x="474283" y="2283718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lt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JAN</a:t>
            </a:r>
            <a:endParaRPr sz="1000" b="1" dirty="0">
              <a:solidFill>
                <a:schemeClr val="lt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1" name="Google Shape;370;p38"/>
          <p:cNvSpPr/>
          <p:nvPr/>
        </p:nvSpPr>
        <p:spPr>
          <a:xfrm>
            <a:off x="0" y="2283718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22" name="Google Shape;371;p38"/>
          <p:cNvCxnSpPr/>
          <p:nvPr/>
        </p:nvCxnSpPr>
        <p:spPr>
          <a:xfrm rot="10800000">
            <a:off x="768923" y="180969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3" name="Google Shape;372;p38"/>
          <p:cNvSpPr txBox="1"/>
          <p:nvPr/>
        </p:nvSpPr>
        <p:spPr>
          <a:xfrm>
            <a:off x="727900" y="1189038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Blue is the colour of the clear sky and the deep sea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24" name="Google Shape;373;p38"/>
          <p:cNvCxnSpPr/>
          <p:nvPr/>
        </p:nvCxnSpPr>
        <p:spPr>
          <a:xfrm rot="10800000">
            <a:off x="2090158" y="180969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5" name="Google Shape;374;p38"/>
          <p:cNvSpPr txBox="1"/>
          <p:nvPr/>
        </p:nvSpPr>
        <p:spPr>
          <a:xfrm>
            <a:off x="2050642" y="1189038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Red is the colour of danger and courage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26" name="Google Shape;375;p38"/>
          <p:cNvCxnSpPr/>
          <p:nvPr/>
        </p:nvCxnSpPr>
        <p:spPr>
          <a:xfrm rot="10800000">
            <a:off x="3411393" y="180969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7" name="Google Shape;376;p38"/>
          <p:cNvSpPr txBox="1"/>
          <p:nvPr/>
        </p:nvSpPr>
        <p:spPr>
          <a:xfrm>
            <a:off x="3373384" y="1189038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Black is the color of ebony and of outer space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28" name="Google Shape;377;p38"/>
          <p:cNvCxnSpPr/>
          <p:nvPr/>
        </p:nvCxnSpPr>
        <p:spPr>
          <a:xfrm rot="10800000">
            <a:off x="4732628" y="180969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9" name="Google Shape;378;p38"/>
          <p:cNvSpPr txBox="1"/>
          <p:nvPr/>
        </p:nvSpPr>
        <p:spPr>
          <a:xfrm>
            <a:off x="4696126" y="1189038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Yellow is the color of gold, butter and ripe lemons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30" name="Google Shape;379;p38"/>
          <p:cNvCxnSpPr/>
          <p:nvPr/>
        </p:nvCxnSpPr>
        <p:spPr>
          <a:xfrm rot="10800000">
            <a:off x="6053863" y="180969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380;p38"/>
          <p:cNvSpPr txBox="1"/>
          <p:nvPr/>
        </p:nvSpPr>
        <p:spPr>
          <a:xfrm>
            <a:off x="6018868" y="1189038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White is the color of milk and fresh snow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32" name="Google Shape;381;p38"/>
          <p:cNvCxnSpPr/>
          <p:nvPr/>
        </p:nvCxnSpPr>
        <p:spPr>
          <a:xfrm rot="10800000">
            <a:off x="7375098" y="180969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3" name="Google Shape;382;p38"/>
          <p:cNvSpPr txBox="1"/>
          <p:nvPr/>
        </p:nvSpPr>
        <p:spPr>
          <a:xfrm>
            <a:off x="7341610" y="1189038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Blue is the colour of the clear sky and the deep sea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34" name="Google Shape;383;p38"/>
          <p:cNvCxnSpPr/>
          <p:nvPr/>
        </p:nvCxnSpPr>
        <p:spPr>
          <a:xfrm rot="10800000">
            <a:off x="1439687" y="265273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5" name="Google Shape;384;p38"/>
          <p:cNvSpPr txBox="1"/>
          <p:nvPr/>
        </p:nvSpPr>
        <p:spPr>
          <a:xfrm>
            <a:off x="1369548" y="3247926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Yellow is the color of gold, butter and ripe lemons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36" name="Google Shape;385;p38"/>
          <p:cNvCxnSpPr/>
          <p:nvPr/>
        </p:nvCxnSpPr>
        <p:spPr>
          <a:xfrm rot="10800000">
            <a:off x="2760922" y="265273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" name="Google Shape;386;p38"/>
          <p:cNvSpPr txBox="1"/>
          <p:nvPr/>
        </p:nvSpPr>
        <p:spPr>
          <a:xfrm>
            <a:off x="2699944" y="3247926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White is the color of milk and fresh snow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38" name="Google Shape;387;p38"/>
          <p:cNvCxnSpPr/>
          <p:nvPr/>
        </p:nvCxnSpPr>
        <p:spPr>
          <a:xfrm rot="10800000">
            <a:off x="4082157" y="265273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9" name="Google Shape;388;p38"/>
          <p:cNvSpPr txBox="1"/>
          <p:nvPr/>
        </p:nvSpPr>
        <p:spPr>
          <a:xfrm>
            <a:off x="4030339" y="3247926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Blue is the colour of the clear sky and the deep sea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40" name="Google Shape;389;p38"/>
          <p:cNvCxnSpPr/>
          <p:nvPr/>
        </p:nvCxnSpPr>
        <p:spPr>
          <a:xfrm rot="10800000">
            <a:off x="5403392" y="265273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" name="Google Shape;390;p38"/>
          <p:cNvSpPr txBox="1"/>
          <p:nvPr/>
        </p:nvSpPr>
        <p:spPr>
          <a:xfrm>
            <a:off x="5360735" y="3247926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Red is the colour of danger and courage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42" name="Google Shape;391;p38"/>
          <p:cNvCxnSpPr/>
          <p:nvPr/>
        </p:nvCxnSpPr>
        <p:spPr>
          <a:xfrm rot="10800000">
            <a:off x="6724627" y="265273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" name="Google Shape;392;p38"/>
          <p:cNvSpPr txBox="1"/>
          <p:nvPr/>
        </p:nvSpPr>
        <p:spPr>
          <a:xfrm>
            <a:off x="6691131" y="3247926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Black is the color of ebony and of outer space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  <p:cxnSp>
        <p:nvCxnSpPr>
          <p:cNvPr id="44" name="Google Shape;393;p38"/>
          <p:cNvCxnSpPr/>
          <p:nvPr/>
        </p:nvCxnSpPr>
        <p:spPr>
          <a:xfrm rot="10800000">
            <a:off x="8045862" y="2652737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" name="Google Shape;394;p38"/>
          <p:cNvSpPr txBox="1"/>
          <p:nvPr/>
        </p:nvSpPr>
        <p:spPr>
          <a:xfrm>
            <a:off x="8008073" y="3247926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ea typeface="Montserrat"/>
                <a:cs typeface="Poppins" panose="00000500000000000000" pitchFamily="2" charset="0"/>
                <a:sym typeface="Montserrat"/>
              </a:rPr>
              <a:t>Yellow is the color of gold, butter and ripe lemons</a:t>
            </a:r>
            <a:endParaRPr sz="900" dirty="0">
              <a:ea typeface="Montserrat"/>
              <a:cs typeface="Poppins" panose="00000500000000000000" pitchFamily="2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123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Gantt chart</a:t>
            </a:r>
            <a:endParaRPr lang="zh-TW" altLang="en-US" dirty="0"/>
          </a:p>
        </p:txBody>
      </p:sp>
      <p:graphicFrame>
        <p:nvGraphicFramePr>
          <p:cNvPr id="11" name="Google Shape;433;p40"/>
          <p:cNvGraphicFramePr/>
          <p:nvPr>
            <p:extLst>
              <p:ext uri="{D42A27DB-BD31-4B8C-83A1-F6EECF244321}">
                <p14:modId xmlns:p14="http://schemas.microsoft.com/office/powerpoint/2010/main" val="693130239"/>
              </p:ext>
            </p:extLst>
          </p:nvPr>
        </p:nvGraphicFramePr>
        <p:xfrm>
          <a:off x="392525" y="1131590"/>
          <a:ext cx="8382600" cy="3197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2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Week 1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F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Week 2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F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2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2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3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4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5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6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7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8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9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10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11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12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13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14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 1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 2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◆</a:t>
                      </a: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 3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BB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BB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BB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 4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◆</a:t>
                      </a: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 5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◆</a:t>
                      </a: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 6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BB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BB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BB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 7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 8</a:t>
                      </a:r>
                      <a:endParaRPr sz="1200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SWOT Analysis</a:t>
            </a:r>
            <a:endParaRPr lang="zh-TW" altLang="en-US" dirty="0"/>
          </a:p>
        </p:txBody>
      </p:sp>
      <p:sp>
        <p:nvSpPr>
          <p:cNvPr id="5" name="Google Shape;440;p41"/>
          <p:cNvSpPr/>
          <p:nvPr/>
        </p:nvSpPr>
        <p:spPr>
          <a:xfrm>
            <a:off x="286775" y="1059582"/>
            <a:ext cx="4206300" cy="158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STRENGTHS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Blue is the colour of the clear sky and the deep sea</a:t>
            </a:r>
            <a:endParaRPr sz="1200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6" name="Google Shape;441;p41"/>
          <p:cNvSpPr/>
          <p:nvPr/>
        </p:nvSpPr>
        <p:spPr>
          <a:xfrm>
            <a:off x="4667075" y="1059582"/>
            <a:ext cx="4206300" cy="158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WEAKNESSES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Yellow is the color of gold, butter and ripe lemons</a:t>
            </a:r>
            <a:endParaRPr sz="1200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8" name="Google Shape;442;p41"/>
          <p:cNvSpPr/>
          <p:nvPr/>
        </p:nvSpPr>
        <p:spPr>
          <a:xfrm>
            <a:off x="286775" y="2818082"/>
            <a:ext cx="4206300" cy="158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Black is the color of ebony and of outer space</a:t>
            </a:r>
            <a:endParaRPr sz="1200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OPPORTUNITIES</a:t>
            </a:r>
            <a:endParaRPr sz="1200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9" name="Google Shape;443;p41"/>
          <p:cNvSpPr/>
          <p:nvPr/>
        </p:nvSpPr>
        <p:spPr>
          <a:xfrm>
            <a:off x="4667075" y="2818082"/>
            <a:ext cx="4206300" cy="158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White is the color of milk and fresh snow</a:t>
            </a:r>
            <a:endParaRPr sz="1200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THREATS</a:t>
            </a:r>
            <a:endParaRPr sz="1200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10" name="Google Shape;444;p41"/>
          <p:cNvSpPr/>
          <p:nvPr/>
        </p:nvSpPr>
        <p:spPr>
          <a:xfrm>
            <a:off x="3285625" y="1434571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45;p41"/>
          <p:cNvSpPr/>
          <p:nvPr/>
        </p:nvSpPr>
        <p:spPr>
          <a:xfrm rot="5400000">
            <a:off x="3459879" y="1434571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46;p41"/>
          <p:cNvSpPr/>
          <p:nvPr/>
        </p:nvSpPr>
        <p:spPr>
          <a:xfrm rot="10800000">
            <a:off x="3459879" y="1610188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47;p41"/>
          <p:cNvSpPr/>
          <p:nvPr/>
        </p:nvSpPr>
        <p:spPr>
          <a:xfrm rot="-5400000">
            <a:off x="3285625" y="1610188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48;p41"/>
          <p:cNvSpPr/>
          <p:nvPr/>
        </p:nvSpPr>
        <p:spPr>
          <a:xfrm>
            <a:off x="3842100" y="1938759"/>
            <a:ext cx="359450" cy="447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 panose="00000500000000000000" pitchFamily="2" charset="0"/>
              </a:rPr>
              <a:t>S</a:t>
            </a:r>
          </a:p>
        </p:txBody>
      </p:sp>
      <p:sp>
        <p:nvSpPr>
          <p:cNvPr id="16" name="Google Shape;449;p41"/>
          <p:cNvSpPr/>
          <p:nvPr/>
        </p:nvSpPr>
        <p:spPr>
          <a:xfrm>
            <a:off x="4857720" y="1946479"/>
            <a:ext cx="691108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 panose="00000500000000000000" pitchFamily="2" charset="0"/>
              </a:rPr>
              <a:t>W</a:t>
            </a:r>
          </a:p>
        </p:txBody>
      </p:sp>
      <p:sp>
        <p:nvSpPr>
          <p:cNvPr id="17" name="Google Shape;450;p41"/>
          <p:cNvSpPr/>
          <p:nvPr/>
        </p:nvSpPr>
        <p:spPr>
          <a:xfrm>
            <a:off x="3807513" y="3045134"/>
            <a:ext cx="473091" cy="447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 panose="00000500000000000000" pitchFamily="2" charset="0"/>
              </a:rPr>
              <a:t>O</a:t>
            </a:r>
          </a:p>
        </p:txBody>
      </p:sp>
      <p:sp>
        <p:nvSpPr>
          <p:cNvPr id="18" name="Google Shape;451;p41"/>
          <p:cNvSpPr/>
          <p:nvPr/>
        </p:nvSpPr>
        <p:spPr>
          <a:xfrm>
            <a:off x="4971979" y="3052854"/>
            <a:ext cx="376744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Poppins" panose="00000500000000000000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3506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Business Model Canvas</a:t>
            </a:r>
            <a:endParaRPr lang="zh-TW" altLang="en-US" dirty="0"/>
          </a:p>
        </p:txBody>
      </p:sp>
      <p:sp>
        <p:nvSpPr>
          <p:cNvPr id="19" name="Google Shape;458;p42"/>
          <p:cNvSpPr txBox="1"/>
          <p:nvPr/>
        </p:nvSpPr>
        <p:spPr>
          <a:xfrm>
            <a:off x="2028999" y="915567"/>
            <a:ext cx="1705353" cy="124562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Key Activities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2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0" name="Google Shape;459;p42"/>
          <p:cNvSpPr txBox="1"/>
          <p:nvPr/>
        </p:nvSpPr>
        <p:spPr>
          <a:xfrm>
            <a:off x="2028999" y="2161327"/>
            <a:ext cx="1705353" cy="124562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Key Resources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1" name="Google Shape;460;p42"/>
          <p:cNvSpPr txBox="1"/>
          <p:nvPr/>
        </p:nvSpPr>
        <p:spPr>
          <a:xfrm>
            <a:off x="3734471" y="915567"/>
            <a:ext cx="1705353" cy="24914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Value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Propositions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2" name="Google Shape;461;p42"/>
          <p:cNvSpPr txBox="1"/>
          <p:nvPr/>
        </p:nvSpPr>
        <p:spPr>
          <a:xfrm>
            <a:off x="5439941" y="915567"/>
            <a:ext cx="1705353" cy="124562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Customer Relationships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3" name="Google Shape;462;p42"/>
          <p:cNvSpPr txBox="1"/>
          <p:nvPr/>
        </p:nvSpPr>
        <p:spPr>
          <a:xfrm>
            <a:off x="5439941" y="2161327"/>
            <a:ext cx="1705353" cy="124562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Channels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4" name="Google Shape;463;p42"/>
          <p:cNvSpPr txBox="1"/>
          <p:nvPr/>
        </p:nvSpPr>
        <p:spPr>
          <a:xfrm>
            <a:off x="7145413" y="915567"/>
            <a:ext cx="1705353" cy="24914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Customer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Segments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5" name="Google Shape;464;p42"/>
          <p:cNvSpPr txBox="1"/>
          <p:nvPr/>
        </p:nvSpPr>
        <p:spPr>
          <a:xfrm>
            <a:off x="323528" y="915567"/>
            <a:ext cx="1705353" cy="249149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Key Partners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2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6" name="Google Shape;465;p42"/>
          <p:cNvSpPr txBox="1"/>
          <p:nvPr/>
        </p:nvSpPr>
        <p:spPr>
          <a:xfrm>
            <a:off x="323528" y="3407087"/>
            <a:ext cx="4263678" cy="96486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Cost Structure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27" name="Google Shape;466;p42"/>
          <p:cNvSpPr txBox="1"/>
          <p:nvPr/>
        </p:nvSpPr>
        <p:spPr>
          <a:xfrm>
            <a:off x="4587206" y="3407087"/>
            <a:ext cx="4263678" cy="96486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Revenue Streams</a:t>
            </a:r>
            <a:endParaRPr sz="120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dk2"/>
                </a:solidFill>
                <a:latin typeface="+mj-lt"/>
                <a:ea typeface="Montserrat"/>
                <a:cs typeface="Poppins" panose="00000500000000000000" pitchFamily="2" charset="0"/>
                <a:sym typeface="Montserrat"/>
              </a:rPr>
              <a:t>Insert your content</a:t>
            </a:r>
            <a:endParaRPr sz="1050" b="1" dirty="0">
              <a:solidFill>
                <a:schemeClr val="dk1"/>
              </a:solidFill>
              <a:latin typeface="+mj-lt"/>
              <a:ea typeface="Montserrat"/>
              <a:cs typeface="Poppins" panose="00000500000000000000" pitchFamily="2" charset="0"/>
              <a:sym typeface="Montserrat"/>
            </a:endParaRPr>
          </a:p>
        </p:txBody>
      </p:sp>
      <p:sp>
        <p:nvSpPr>
          <p:cNvPr id="53" name="Google Shape;467;p42"/>
          <p:cNvSpPr/>
          <p:nvPr/>
        </p:nvSpPr>
        <p:spPr>
          <a:xfrm>
            <a:off x="4274066" y="3508109"/>
            <a:ext cx="225217" cy="2239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4" name="Google Shape;468;p42"/>
          <p:cNvSpPr/>
          <p:nvPr/>
        </p:nvSpPr>
        <p:spPr>
          <a:xfrm>
            <a:off x="6875284" y="976783"/>
            <a:ext cx="224546" cy="201575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5" name="Google Shape;469;p42"/>
          <p:cNvSpPr/>
          <p:nvPr/>
        </p:nvSpPr>
        <p:spPr>
          <a:xfrm>
            <a:off x="1739594" y="1005355"/>
            <a:ext cx="216024" cy="216011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470;p42"/>
          <p:cNvSpPr/>
          <p:nvPr/>
        </p:nvSpPr>
        <p:spPr>
          <a:xfrm>
            <a:off x="8575754" y="989737"/>
            <a:ext cx="205514" cy="216669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" name="Google Shape;471;p42"/>
          <p:cNvGrpSpPr/>
          <p:nvPr/>
        </p:nvGrpSpPr>
        <p:grpSpPr>
          <a:xfrm>
            <a:off x="8535421" y="3508109"/>
            <a:ext cx="243578" cy="178590"/>
            <a:chOff x="4610450" y="3703750"/>
            <a:chExt cx="453050" cy="332175"/>
          </a:xfrm>
        </p:grpSpPr>
        <p:sp>
          <p:nvSpPr>
            <p:cNvPr id="58" name="Google Shape;472;p42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" name="Google Shape;473;p42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0" name="Google Shape;474;p42"/>
          <p:cNvSpPr/>
          <p:nvPr/>
        </p:nvSpPr>
        <p:spPr>
          <a:xfrm>
            <a:off x="3444947" y="976783"/>
            <a:ext cx="218630" cy="218643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1" name="Google Shape;475;p42"/>
          <p:cNvGrpSpPr/>
          <p:nvPr/>
        </p:nvGrpSpPr>
        <p:grpSpPr>
          <a:xfrm>
            <a:off x="5134130" y="988286"/>
            <a:ext cx="196319" cy="250150"/>
            <a:chOff x="1958100" y="4985350"/>
            <a:chExt cx="365150" cy="465275"/>
          </a:xfrm>
        </p:grpSpPr>
        <p:sp>
          <p:nvSpPr>
            <p:cNvPr id="62" name="Google Shape;476;p42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" name="Google Shape;477;p42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" name="Google Shape;478;p42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" name="Google Shape;479;p42"/>
          <p:cNvGrpSpPr/>
          <p:nvPr/>
        </p:nvGrpSpPr>
        <p:grpSpPr>
          <a:xfrm>
            <a:off x="3395141" y="2217272"/>
            <a:ext cx="295459" cy="268537"/>
            <a:chOff x="4562200" y="4968250"/>
            <a:chExt cx="549550" cy="499475"/>
          </a:xfrm>
        </p:grpSpPr>
        <p:sp>
          <p:nvSpPr>
            <p:cNvPr id="66" name="Google Shape;480;p42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" name="Google Shape;481;p42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" name="Google Shape;482;p42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483;p42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" name="Google Shape;484;p42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" name="Google Shape;485;p42"/>
          <p:cNvGrpSpPr/>
          <p:nvPr/>
        </p:nvGrpSpPr>
        <p:grpSpPr>
          <a:xfrm>
            <a:off x="6807998" y="2225155"/>
            <a:ext cx="290205" cy="278376"/>
            <a:chOff x="5241175" y="4959100"/>
            <a:chExt cx="539775" cy="517775"/>
          </a:xfrm>
        </p:grpSpPr>
        <p:sp>
          <p:nvSpPr>
            <p:cNvPr id="72" name="Google Shape;486;p4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" name="Google Shape;487;p4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" name="Google Shape;488;p4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" name="Google Shape;489;p4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" name="Google Shape;490;p4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" name="Google Shape;491;p4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2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Weekly Planner</a:t>
            </a:r>
            <a:endParaRPr lang="zh-TW" altLang="en-US" dirty="0"/>
          </a:p>
        </p:txBody>
      </p:sp>
      <p:graphicFrame>
        <p:nvGraphicFramePr>
          <p:cNvPr id="12" name="Google Shape;628;p46"/>
          <p:cNvGraphicFramePr/>
          <p:nvPr>
            <p:extLst>
              <p:ext uri="{D42A27DB-BD31-4B8C-83A1-F6EECF244321}">
                <p14:modId xmlns:p14="http://schemas.microsoft.com/office/powerpoint/2010/main" val="3962678461"/>
              </p:ext>
            </p:extLst>
          </p:nvPr>
        </p:nvGraphicFramePr>
        <p:xfrm>
          <a:off x="857824" y="1131590"/>
          <a:ext cx="7530600" cy="2986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5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2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SUNDAY</a:t>
                      </a:r>
                      <a:endParaRPr sz="700" b="1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MONDAY</a:t>
                      </a:r>
                      <a:endParaRPr sz="700" b="1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TUESDAY</a:t>
                      </a:r>
                      <a:endParaRPr sz="700" b="1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WEDNESDAY</a:t>
                      </a:r>
                      <a:endParaRPr sz="700" b="1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THURSDAY</a:t>
                      </a:r>
                      <a:endParaRPr sz="700" b="1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FRIDAY</a:t>
                      </a:r>
                      <a:endParaRPr sz="700" b="1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 dirty="0">
                          <a:solidFill>
                            <a:schemeClr val="lt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SATURDAY</a:t>
                      </a:r>
                      <a:endParaRPr sz="700" b="1" dirty="0">
                        <a:solidFill>
                          <a:schemeClr val="lt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 smtClean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9:00 -</a:t>
                      </a:r>
                      <a:r>
                        <a:rPr lang="en" sz="800" b="1" baseline="0" dirty="0" smtClean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 </a:t>
                      </a:r>
                      <a:r>
                        <a:rPr lang="en" sz="800" b="1" dirty="0" smtClean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9:45</a:t>
                      </a:r>
                      <a:endParaRPr sz="800" b="1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10:00 - 10:45</a:t>
                      </a:r>
                      <a:endParaRPr sz="800" b="1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11:00 - 11:45</a:t>
                      </a:r>
                      <a:endParaRPr sz="800" b="1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12:00 - 13:15</a:t>
                      </a:r>
                      <a:endParaRPr sz="800" b="1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✔ Free time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13:30 - 14:15</a:t>
                      </a:r>
                      <a:endParaRPr sz="800" b="1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14:30 - 15:15</a:t>
                      </a:r>
                      <a:endParaRPr sz="800" b="1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dirty="0">
                          <a:solidFill>
                            <a:schemeClr val="tx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15:30 - 16:15</a:t>
                      </a:r>
                      <a:endParaRPr sz="800" b="1" dirty="0">
                        <a:solidFill>
                          <a:schemeClr val="tx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dirty="0">
                          <a:solidFill>
                            <a:schemeClr val="dk1"/>
                          </a:solidFill>
                          <a:latin typeface="+mj-lt"/>
                          <a:ea typeface="Montserrat"/>
                          <a:cs typeface="Poppins" panose="00000500000000000000" pitchFamily="2" charset="0"/>
                          <a:sym typeface="Montserrat"/>
                        </a:rPr>
                        <a:t>Task</a:t>
                      </a:r>
                      <a:endParaRPr sz="800" dirty="0">
                        <a:solidFill>
                          <a:schemeClr val="dk1"/>
                        </a:solidFill>
                        <a:latin typeface="+mj-lt"/>
                        <a:ea typeface="Montserrat"/>
                        <a:cs typeface="Poppins" panose="00000500000000000000" pitchFamily="2" charset="0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5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Milestones</a:t>
            </a:r>
            <a:endParaRPr lang="zh-TW" altLang="en-US" dirty="0"/>
          </a:p>
        </p:txBody>
      </p:sp>
      <p:sp>
        <p:nvSpPr>
          <p:cNvPr id="35" name="Shape 3882">
            <a:extLst>
              <a:ext uri="{FF2B5EF4-FFF2-40B4-BE49-F238E27FC236}">
                <a16:creationId xmlns:a16="http://schemas.microsoft.com/office/drawing/2014/main" id="{60CEE2DB-AF3F-874F-96F9-CD7803A2CC22}"/>
              </a:ext>
            </a:extLst>
          </p:cNvPr>
          <p:cNvSpPr/>
          <p:nvPr/>
        </p:nvSpPr>
        <p:spPr>
          <a:xfrm flipV="1">
            <a:off x="4709625" y="1169718"/>
            <a:ext cx="1" cy="175914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36" name="Shape 3883">
            <a:extLst>
              <a:ext uri="{FF2B5EF4-FFF2-40B4-BE49-F238E27FC236}">
                <a16:creationId xmlns:a16="http://schemas.microsoft.com/office/drawing/2014/main" id="{11D156BE-59D7-974E-B317-4CFED6871D82}"/>
              </a:ext>
            </a:extLst>
          </p:cNvPr>
          <p:cNvSpPr/>
          <p:nvPr/>
        </p:nvSpPr>
        <p:spPr>
          <a:xfrm flipV="1">
            <a:off x="1152755" y="1169718"/>
            <a:ext cx="1" cy="1759140"/>
          </a:xfrm>
          <a:prstGeom prst="line">
            <a:avLst/>
          </a:prstGeom>
          <a:noFill/>
          <a:ln w="38100" cap="flat">
            <a:solidFill>
              <a:srgbClr val="04A8B6"/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37" name="Shape 3884">
            <a:extLst>
              <a:ext uri="{FF2B5EF4-FFF2-40B4-BE49-F238E27FC236}">
                <a16:creationId xmlns:a16="http://schemas.microsoft.com/office/drawing/2014/main" id="{983039C6-9E55-4648-B8BE-AF00FD9E44F9}"/>
              </a:ext>
            </a:extLst>
          </p:cNvPr>
          <p:cNvSpPr/>
          <p:nvPr/>
        </p:nvSpPr>
        <p:spPr>
          <a:xfrm>
            <a:off x="4714017" y="2931864"/>
            <a:ext cx="3559201" cy="0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38" name="Shape 3885">
            <a:extLst>
              <a:ext uri="{FF2B5EF4-FFF2-40B4-BE49-F238E27FC236}">
                <a16:creationId xmlns:a16="http://schemas.microsoft.com/office/drawing/2014/main" id="{2D0EA67F-F237-A94C-8B4C-5156BAD44A82}"/>
              </a:ext>
            </a:extLst>
          </p:cNvPr>
          <p:cNvSpPr/>
          <p:nvPr/>
        </p:nvSpPr>
        <p:spPr>
          <a:xfrm>
            <a:off x="1148365" y="2931863"/>
            <a:ext cx="3565652" cy="1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39" name="Shape 3886">
            <a:extLst>
              <a:ext uri="{FF2B5EF4-FFF2-40B4-BE49-F238E27FC236}">
                <a16:creationId xmlns:a16="http://schemas.microsoft.com/office/drawing/2014/main" id="{70F4D373-80E8-4641-9FA3-91D527749565}"/>
              </a:ext>
            </a:extLst>
          </p:cNvPr>
          <p:cNvSpPr/>
          <p:nvPr/>
        </p:nvSpPr>
        <p:spPr>
          <a:xfrm>
            <a:off x="8201789" y="2863677"/>
            <a:ext cx="136409" cy="136373"/>
          </a:xfrm>
          <a:prstGeom prst="ellipse">
            <a:avLst/>
          </a:prstGeom>
          <a:solidFill>
            <a:srgbClr val="04A8B6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40" name="Shape 3887">
            <a:extLst>
              <a:ext uri="{FF2B5EF4-FFF2-40B4-BE49-F238E27FC236}">
                <a16:creationId xmlns:a16="http://schemas.microsoft.com/office/drawing/2014/main" id="{D3A1FCF4-5482-3249-B304-949F35770D34}"/>
              </a:ext>
            </a:extLst>
          </p:cNvPr>
          <p:cNvSpPr/>
          <p:nvPr/>
        </p:nvSpPr>
        <p:spPr>
          <a:xfrm>
            <a:off x="2862987" y="2863677"/>
            <a:ext cx="136409" cy="136373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41" name="Shape 3888">
            <a:extLst>
              <a:ext uri="{FF2B5EF4-FFF2-40B4-BE49-F238E27FC236}">
                <a16:creationId xmlns:a16="http://schemas.microsoft.com/office/drawing/2014/main" id="{75A0A9E7-1FBE-834A-9828-79D0F627459E}"/>
              </a:ext>
            </a:extLst>
          </p:cNvPr>
          <p:cNvSpPr/>
          <p:nvPr/>
        </p:nvSpPr>
        <p:spPr>
          <a:xfrm>
            <a:off x="4642587" y="2863677"/>
            <a:ext cx="136409" cy="136373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42" name="Shape 3889">
            <a:extLst>
              <a:ext uri="{FF2B5EF4-FFF2-40B4-BE49-F238E27FC236}">
                <a16:creationId xmlns:a16="http://schemas.microsoft.com/office/drawing/2014/main" id="{4911D6A8-AF24-DE42-A847-6D62D05AC37E}"/>
              </a:ext>
            </a:extLst>
          </p:cNvPr>
          <p:cNvSpPr/>
          <p:nvPr/>
        </p:nvSpPr>
        <p:spPr>
          <a:xfrm>
            <a:off x="6422188" y="2863677"/>
            <a:ext cx="136409" cy="136373"/>
          </a:xfrm>
          <a:prstGeom prst="ellipse">
            <a:avLst/>
          </a:prstGeom>
          <a:solidFill>
            <a:srgbClr val="04A8B6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43" name="Shape 3890">
            <a:extLst>
              <a:ext uri="{FF2B5EF4-FFF2-40B4-BE49-F238E27FC236}">
                <a16:creationId xmlns:a16="http://schemas.microsoft.com/office/drawing/2014/main" id="{6CD42065-2A6A-3347-B3E4-37067D3C2521}"/>
              </a:ext>
            </a:extLst>
          </p:cNvPr>
          <p:cNvSpPr/>
          <p:nvPr/>
        </p:nvSpPr>
        <p:spPr>
          <a:xfrm flipV="1">
            <a:off x="6488060" y="2933470"/>
            <a:ext cx="1" cy="1759141"/>
          </a:xfrm>
          <a:prstGeom prst="line">
            <a:avLst/>
          </a:prstGeom>
          <a:noFill/>
          <a:ln w="38100" cap="flat">
            <a:solidFill>
              <a:srgbClr val="04A8B6"/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44" name="Shape 3891">
            <a:extLst>
              <a:ext uri="{FF2B5EF4-FFF2-40B4-BE49-F238E27FC236}">
                <a16:creationId xmlns:a16="http://schemas.microsoft.com/office/drawing/2014/main" id="{91214B32-7FE0-B346-BE18-1533269A0E08}"/>
              </a:ext>
            </a:extLst>
          </p:cNvPr>
          <p:cNvSpPr/>
          <p:nvPr/>
        </p:nvSpPr>
        <p:spPr>
          <a:xfrm flipV="1">
            <a:off x="2925536" y="2933470"/>
            <a:ext cx="1" cy="1759141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900" dirty="0"/>
          </a:p>
        </p:txBody>
      </p:sp>
      <p:sp>
        <p:nvSpPr>
          <p:cNvPr id="45" name="Shape 3904">
            <a:extLst>
              <a:ext uri="{FF2B5EF4-FFF2-40B4-BE49-F238E27FC236}">
                <a16:creationId xmlns:a16="http://schemas.microsoft.com/office/drawing/2014/main" id="{007798FD-5A3A-0844-8D6A-32057D408264}"/>
              </a:ext>
            </a:extLst>
          </p:cNvPr>
          <p:cNvSpPr/>
          <p:nvPr/>
        </p:nvSpPr>
        <p:spPr>
          <a:xfrm>
            <a:off x="696897" y="2487182"/>
            <a:ext cx="909387" cy="909151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300" dirty="0">
              <a:latin typeface="+mn-lt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7812D753-983D-EE49-AF21-84B6E4E66245}"/>
              </a:ext>
            </a:extLst>
          </p:cNvPr>
          <p:cNvSpPr txBox="1"/>
          <p:nvPr/>
        </p:nvSpPr>
        <p:spPr>
          <a:xfrm>
            <a:off x="1213588" y="1350674"/>
            <a:ext cx="117897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MILESTONE 01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D87CB73D-8EA5-824E-B622-749147805478}"/>
              </a:ext>
            </a:extLst>
          </p:cNvPr>
          <p:cNvSpPr txBox="1">
            <a:spLocks/>
          </p:cNvSpPr>
          <p:nvPr/>
        </p:nvSpPr>
        <p:spPr>
          <a:xfrm>
            <a:off x="1213587" y="1607736"/>
            <a:ext cx="2056913" cy="85568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 beyond traditional marketing by promoting environmental core values.</a:t>
            </a:r>
          </a:p>
        </p:txBody>
      </p:sp>
      <p:sp>
        <p:nvSpPr>
          <p:cNvPr id="48" name="TextBox 33">
            <a:extLst>
              <a:ext uri="{FF2B5EF4-FFF2-40B4-BE49-F238E27FC236}">
                <a16:creationId xmlns:a16="http://schemas.microsoft.com/office/drawing/2014/main" id="{1135B8C2-740E-5C41-83C8-53CDD4BB6AE9}"/>
              </a:ext>
            </a:extLst>
          </p:cNvPr>
          <p:cNvSpPr txBox="1"/>
          <p:nvPr/>
        </p:nvSpPr>
        <p:spPr>
          <a:xfrm>
            <a:off x="4776665" y="1350674"/>
            <a:ext cx="117897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MILESTONE 03</a:t>
            </a: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9B7DB251-83A3-5C4D-9820-EC51BCBF8336}"/>
              </a:ext>
            </a:extLst>
          </p:cNvPr>
          <p:cNvSpPr txBox="1">
            <a:spLocks/>
          </p:cNvSpPr>
          <p:nvPr/>
        </p:nvSpPr>
        <p:spPr>
          <a:xfrm>
            <a:off x="4776665" y="1607736"/>
            <a:ext cx="2056913" cy="86818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 beyond traditional marketing by promoting environmental core values.</a:t>
            </a:r>
          </a:p>
        </p:txBody>
      </p:sp>
      <p:sp>
        <p:nvSpPr>
          <p:cNvPr id="50" name="TextBox 35">
            <a:extLst>
              <a:ext uri="{FF2B5EF4-FFF2-40B4-BE49-F238E27FC236}">
                <a16:creationId xmlns:a16="http://schemas.microsoft.com/office/drawing/2014/main" id="{187F4DBA-83F0-CF45-9324-E2DC456F24C0}"/>
              </a:ext>
            </a:extLst>
          </p:cNvPr>
          <p:cNvSpPr txBox="1"/>
          <p:nvPr/>
        </p:nvSpPr>
        <p:spPr>
          <a:xfrm>
            <a:off x="2999396" y="3537820"/>
            <a:ext cx="117897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MILESTONE 02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036F3870-C287-0740-A44D-D728736F95E0}"/>
              </a:ext>
            </a:extLst>
          </p:cNvPr>
          <p:cNvSpPr txBox="1">
            <a:spLocks/>
          </p:cNvSpPr>
          <p:nvPr/>
        </p:nvSpPr>
        <p:spPr>
          <a:xfrm>
            <a:off x="2999395" y="3794882"/>
            <a:ext cx="2056913" cy="86818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 beyond traditional marketing by promoting environmental core values.</a:t>
            </a: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9A2ACD05-ACA0-2B49-A991-0B64B2BEC562}"/>
              </a:ext>
            </a:extLst>
          </p:cNvPr>
          <p:cNvSpPr txBox="1"/>
          <p:nvPr/>
        </p:nvSpPr>
        <p:spPr>
          <a:xfrm>
            <a:off x="6562473" y="3537820"/>
            <a:ext cx="117897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MILESTONE 04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C09EB1A6-FDF2-BE4E-977A-D1ED220D363B}"/>
              </a:ext>
            </a:extLst>
          </p:cNvPr>
          <p:cNvSpPr txBox="1">
            <a:spLocks/>
          </p:cNvSpPr>
          <p:nvPr/>
        </p:nvSpPr>
        <p:spPr>
          <a:xfrm>
            <a:off x="6562473" y="3794882"/>
            <a:ext cx="2056913" cy="85568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 beyond traditional marketing by promoting environmental core values.</a:t>
            </a:r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06FFE654-0CBD-D04D-9EA0-5D6E33098542}"/>
              </a:ext>
            </a:extLst>
          </p:cNvPr>
          <p:cNvSpPr txBox="1"/>
          <p:nvPr/>
        </p:nvSpPr>
        <p:spPr>
          <a:xfrm>
            <a:off x="2720236" y="2561328"/>
            <a:ext cx="421911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2019</a:t>
            </a:r>
          </a:p>
        </p:txBody>
      </p:sp>
      <p:sp>
        <p:nvSpPr>
          <p:cNvPr id="55" name="TextBox 42">
            <a:extLst>
              <a:ext uri="{FF2B5EF4-FFF2-40B4-BE49-F238E27FC236}">
                <a16:creationId xmlns:a16="http://schemas.microsoft.com/office/drawing/2014/main" id="{8D56085D-4558-164C-8D08-1BABCA44337D}"/>
              </a:ext>
            </a:extLst>
          </p:cNvPr>
          <p:cNvSpPr txBox="1"/>
          <p:nvPr/>
        </p:nvSpPr>
        <p:spPr>
          <a:xfrm>
            <a:off x="6277105" y="2561328"/>
            <a:ext cx="421911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2021</a:t>
            </a: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FADAE55E-7927-884D-8AED-C8FFFB005179}"/>
              </a:ext>
            </a:extLst>
          </p:cNvPr>
          <p:cNvSpPr txBox="1"/>
          <p:nvPr/>
        </p:nvSpPr>
        <p:spPr>
          <a:xfrm>
            <a:off x="4503061" y="3068530"/>
            <a:ext cx="42191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2020</a:t>
            </a:r>
          </a:p>
        </p:txBody>
      </p:sp>
      <p:sp>
        <p:nvSpPr>
          <p:cNvPr id="57" name="TextBox 44">
            <a:extLst>
              <a:ext uri="{FF2B5EF4-FFF2-40B4-BE49-F238E27FC236}">
                <a16:creationId xmlns:a16="http://schemas.microsoft.com/office/drawing/2014/main" id="{49E752B6-8EF1-EE4F-B33A-AECD888BA93A}"/>
              </a:ext>
            </a:extLst>
          </p:cNvPr>
          <p:cNvSpPr txBox="1"/>
          <p:nvPr/>
        </p:nvSpPr>
        <p:spPr>
          <a:xfrm>
            <a:off x="8059931" y="3068530"/>
            <a:ext cx="421911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ea typeface="League Spartan" charset="0"/>
                <a:cs typeface="Poppins" pitchFamily="2" charset="77"/>
              </a:rPr>
              <a:t>2022</a:t>
            </a:r>
          </a:p>
        </p:txBody>
      </p:sp>
      <p:sp>
        <p:nvSpPr>
          <p:cNvPr id="58" name="TextBox 45">
            <a:extLst>
              <a:ext uri="{FF2B5EF4-FFF2-40B4-BE49-F238E27FC236}">
                <a16:creationId xmlns:a16="http://schemas.microsoft.com/office/drawing/2014/main" id="{1C5E674A-64F0-0B4C-B68D-75796AC53E7B}"/>
              </a:ext>
            </a:extLst>
          </p:cNvPr>
          <p:cNvSpPr txBox="1"/>
          <p:nvPr/>
        </p:nvSpPr>
        <p:spPr>
          <a:xfrm>
            <a:off x="885559" y="2830967"/>
            <a:ext cx="529760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0460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pPr lvl="0"/>
            <a:r>
              <a:rPr lang="en-US" altLang="zh-TW" dirty="0"/>
              <a:t>Introduction</a:t>
            </a:r>
          </a:p>
          <a:p>
            <a:pPr lvl="0"/>
            <a:r>
              <a:rPr lang="en-US" altLang="zh-TW" dirty="0"/>
              <a:t>Who we are?</a:t>
            </a:r>
          </a:p>
          <a:p>
            <a:pPr lvl="0"/>
            <a:r>
              <a:rPr lang="en-US" altLang="zh-TW" dirty="0"/>
              <a:t>Service</a:t>
            </a:r>
          </a:p>
          <a:p>
            <a:pPr lvl="0"/>
            <a:r>
              <a:rPr lang="en-US" altLang="zh-TW" dirty="0"/>
              <a:t>Projects</a:t>
            </a:r>
          </a:p>
          <a:p>
            <a:pPr lvl="0"/>
            <a:r>
              <a:rPr lang="en-US" altLang="zh-TW" dirty="0"/>
              <a:t>Q&amp;A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48CFB8C-91F1-5553-9ADB-DACD1D18EA3A}"/>
              </a:ext>
            </a:extLst>
          </p:cNvPr>
          <p:cNvSpPr/>
          <p:nvPr/>
        </p:nvSpPr>
        <p:spPr>
          <a:xfrm>
            <a:off x="1212965" y="1847496"/>
            <a:ext cx="90470" cy="492369"/>
          </a:xfrm>
          <a:prstGeom prst="rect">
            <a:avLst/>
          </a:prstGeom>
          <a:solidFill>
            <a:srgbClr val="14E6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微軟正黑體 Light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50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Milestones</a:t>
            </a:r>
            <a:endParaRPr lang="zh-TW" altLang="en-US" dirty="0"/>
          </a:p>
        </p:txBody>
      </p:sp>
      <p:sp>
        <p:nvSpPr>
          <p:cNvPr id="5" name="Oval 79">
            <a:extLst>
              <a:ext uri="{FF2B5EF4-FFF2-40B4-BE49-F238E27FC236}">
                <a16:creationId xmlns:a16="http://schemas.microsoft.com/office/drawing/2014/main" id="{A3525D67-990F-4946-87C2-9DBEB50C661C}"/>
              </a:ext>
            </a:extLst>
          </p:cNvPr>
          <p:cNvSpPr/>
          <p:nvPr/>
        </p:nvSpPr>
        <p:spPr>
          <a:xfrm>
            <a:off x="927498" y="1663304"/>
            <a:ext cx="806053" cy="806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6" name="Freeform 26"/>
          <p:cNvSpPr>
            <a:spLocks noEditPoints="1"/>
          </p:cNvSpPr>
          <p:nvPr/>
        </p:nvSpPr>
        <p:spPr bwMode="auto">
          <a:xfrm>
            <a:off x="1206104" y="1965723"/>
            <a:ext cx="247650" cy="202406"/>
          </a:xfrm>
          <a:custGeom>
            <a:avLst/>
            <a:gdLst>
              <a:gd name="T0" fmla="*/ 52426 w 176"/>
              <a:gd name="T1" fmla="*/ 164479 h 144"/>
              <a:gd name="T2" fmla="*/ 7489 w 176"/>
              <a:gd name="T3" fmla="*/ 164479 h 144"/>
              <a:gd name="T4" fmla="*/ 0 w 176"/>
              <a:gd name="T5" fmla="*/ 171956 h 144"/>
              <a:gd name="T6" fmla="*/ 0 w 176"/>
              <a:gd name="T7" fmla="*/ 261672 h 144"/>
              <a:gd name="T8" fmla="*/ 7489 w 176"/>
              <a:gd name="T9" fmla="*/ 269148 h 144"/>
              <a:gd name="T10" fmla="*/ 52426 w 176"/>
              <a:gd name="T11" fmla="*/ 269148 h 144"/>
              <a:gd name="T12" fmla="*/ 59915 w 176"/>
              <a:gd name="T13" fmla="*/ 261672 h 144"/>
              <a:gd name="T14" fmla="*/ 59915 w 176"/>
              <a:gd name="T15" fmla="*/ 171956 h 144"/>
              <a:gd name="T16" fmla="*/ 52426 w 176"/>
              <a:gd name="T17" fmla="*/ 164479 h 144"/>
              <a:gd name="T18" fmla="*/ 44936 w 176"/>
              <a:gd name="T19" fmla="*/ 254195 h 144"/>
              <a:gd name="T20" fmla="*/ 14979 w 176"/>
              <a:gd name="T21" fmla="*/ 254195 h 144"/>
              <a:gd name="T22" fmla="*/ 14979 w 176"/>
              <a:gd name="T23" fmla="*/ 179432 h 144"/>
              <a:gd name="T24" fmla="*/ 44936 w 176"/>
              <a:gd name="T25" fmla="*/ 179432 h 144"/>
              <a:gd name="T26" fmla="*/ 44936 w 176"/>
              <a:gd name="T27" fmla="*/ 254195 h 144"/>
              <a:gd name="T28" fmla="*/ 232172 w 176"/>
              <a:gd name="T29" fmla="*/ 119621 h 144"/>
              <a:gd name="T30" fmla="*/ 187235 w 176"/>
              <a:gd name="T31" fmla="*/ 119621 h 144"/>
              <a:gd name="T32" fmla="*/ 179746 w 176"/>
              <a:gd name="T33" fmla="*/ 127098 h 144"/>
              <a:gd name="T34" fmla="*/ 179746 w 176"/>
              <a:gd name="T35" fmla="*/ 261672 h 144"/>
              <a:gd name="T36" fmla="*/ 187235 w 176"/>
              <a:gd name="T37" fmla="*/ 269148 h 144"/>
              <a:gd name="T38" fmla="*/ 232172 w 176"/>
              <a:gd name="T39" fmla="*/ 269148 h 144"/>
              <a:gd name="T40" fmla="*/ 239661 w 176"/>
              <a:gd name="T41" fmla="*/ 261672 h 144"/>
              <a:gd name="T42" fmla="*/ 239661 w 176"/>
              <a:gd name="T43" fmla="*/ 127098 h 144"/>
              <a:gd name="T44" fmla="*/ 232172 w 176"/>
              <a:gd name="T45" fmla="*/ 119621 h 144"/>
              <a:gd name="T46" fmla="*/ 224682 w 176"/>
              <a:gd name="T47" fmla="*/ 254195 h 144"/>
              <a:gd name="T48" fmla="*/ 194725 w 176"/>
              <a:gd name="T49" fmla="*/ 254195 h 144"/>
              <a:gd name="T50" fmla="*/ 194725 w 176"/>
              <a:gd name="T51" fmla="*/ 134574 h 144"/>
              <a:gd name="T52" fmla="*/ 224682 w 176"/>
              <a:gd name="T53" fmla="*/ 134574 h 144"/>
              <a:gd name="T54" fmla="*/ 224682 w 176"/>
              <a:gd name="T55" fmla="*/ 254195 h 144"/>
              <a:gd name="T56" fmla="*/ 142299 w 176"/>
              <a:gd name="T57" fmla="*/ 29905 h 144"/>
              <a:gd name="T58" fmla="*/ 97362 w 176"/>
              <a:gd name="T59" fmla="*/ 29905 h 144"/>
              <a:gd name="T60" fmla="*/ 89873 w 176"/>
              <a:gd name="T61" fmla="*/ 37382 h 144"/>
              <a:gd name="T62" fmla="*/ 89873 w 176"/>
              <a:gd name="T63" fmla="*/ 261672 h 144"/>
              <a:gd name="T64" fmla="*/ 97362 w 176"/>
              <a:gd name="T65" fmla="*/ 269148 h 144"/>
              <a:gd name="T66" fmla="*/ 142299 w 176"/>
              <a:gd name="T67" fmla="*/ 269148 h 144"/>
              <a:gd name="T68" fmla="*/ 149788 w 176"/>
              <a:gd name="T69" fmla="*/ 261672 h 144"/>
              <a:gd name="T70" fmla="*/ 149788 w 176"/>
              <a:gd name="T71" fmla="*/ 37382 h 144"/>
              <a:gd name="T72" fmla="*/ 142299 w 176"/>
              <a:gd name="T73" fmla="*/ 29905 h 144"/>
              <a:gd name="T74" fmla="*/ 134809 w 176"/>
              <a:gd name="T75" fmla="*/ 254195 h 144"/>
              <a:gd name="T76" fmla="*/ 104852 w 176"/>
              <a:gd name="T77" fmla="*/ 254195 h 144"/>
              <a:gd name="T78" fmla="*/ 104852 w 176"/>
              <a:gd name="T79" fmla="*/ 44858 h 144"/>
              <a:gd name="T80" fmla="*/ 134809 w 176"/>
              <a:gd name="T81" fmla="*/ 44858 h 144"/>
              <a:gd name="T82" fmla="*/ 134809 w 176"/>
              <a:gd name="T83" fmla="*/ 254195 h 144"/>
              <a:gd name="T84" fmla="*/ 322045 w 176"/>
              <a:gd name="T85" fmla="*/ 0 h 144"/>
              <a:gd name="T86" fmla="*/ 277108 w 176"/>
              <a:gd name="T87" fmla="*/ 0 h 144"/>
              <a:gd name="T88" fmla="*/ 269619 w 176"/>
              <a:gd name="T89" fmla="*/ 7476 h 144"/>
              <a:gd name="T90" fmla="*/ 269619 w 176"/>
              <a:gd name="T91" fmla="*/ 261672 h 144"/>
              <a:gd name="T92" fmla="*/ 277108 w 176"/>
              <a:gd name="T93" fmla="*/ 269148 h 144"/>
              <a:gd name="T94" fmla="*/ 322045 w 176"/>
              <a:gd name="T95" fmla="*/ 269148 h 144"/>
              <a:gd name="T96" fmla="*/ 329534 w 176"/>
              <a:gd name="T97" fmla="*/ 261672 h 144"/>
              <a:gd name="T98" fmla="*/ 329534 w 176"/>
              <a:gd name="T99" fmla="*/ 7476 h 144"/>
              <a:gd name="T100" fmla="*/ 322045 w 176"/>
              <a:gd name="T101" fmla="*/ 0 h 144"/>
              <a:gd name="T102" fmla="*/ 314555 w 176"/>
              <a:gd name="T103" fmla="*/ 254195 h 144"/>
              <a:gd name="T104" fmla="*/ 284598 w 176"/>
              <a:gd name="T105" fmla="*/ 254195 h 144"/>
              <a:gd name="T106" fmla="*/ 284598 w 176"/>
              <a:gd name="T107" fmla="*/ 14953 h 144"/>
              <a:gd name="T108" fmla="*/ 314555 w 176"/>
              <a:gd name="T109" fmla="*/ 14953 h 144"/>
              <a:gd name="T110" fmla="*/ 314555 w 176"/>
              <a:gd name="T111" fmla="*/ 254195 h 1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9497" y="3239691"/>
            <a:ext cx="118205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200" dirty="0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</a:rPr>
              <a:t>Activities One</a:t>
            </a:r>
          </a:p>
        </p:txBody>
      </p:sp>
      <p:sp>
        <p:nvSpPr>
          <p:cNvPr id="9" name="Oval 80">
            <a:extLst>
              <a:ext uri="{FF2B5EF4-FFF2-40B4-BE49-F238E27FC236}">
                <a16:creationId xmlns:a16="http://schemas.microsoft.com/office/drawing/2014/main" id="{0D00BD95-F7B6-4C41-8D52-F847223F75FC}"/>
              </a:ext>
            </a:extLst>
          </p:cNvPr>
          <p:cNvSpPr/>
          <p:nvPr/>
        </p:nvSpPr>
        <p:spPr>
          <a:xfrm>
            <a:off x="2519362" y="1663304"/>
            <a:ext cx="806054" cy="806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2799160" y="1944291"/>
            <a:ext cx="245269" cy="245269"/>
          </a:xfrm>
          <a:custGeom>
            <a:avLst/>
            <a:gdLst>
              <a:gd name="T0" fmla="*/ 325945 w 176"/>
              <a:gd name="T1" fmla="*/ 158316 h 176"/>
              <a:gd name="T2" fmla="*/ 268207 w 176"/>
              <a:gd name="T3" fmla="*/ 100577 h 176"/>
              <a:gd name="T4" fmla="*/ 268207 w 176"/>
              <a:gd name="T5" fmla="*/ 22351 h 176"/>
              <a:gd name="T6" fmla="*/ 260756 w 176"/>
              <a:gd name="T7" fmla="*/ 14900 h 176"/>
              <a:gd name="T8" fmla="*/ 216055 w 176"/>
              <a:gd name="T9" fmla="*/ 14900 h 176"/>
              <a:gd name="T10" fmla="*/ 208605 w 176"/>
              <a:gd name="T11" fmla="*/ 22351 h 176"/>
              <a:gd name="T12" fmla="*/ 208605 w 176"/>
              <a:gd name="T13" fmla="*/ 40976 h 176"/>
              <a:gd name="T14" fmla="*/ 169492 w 176"/>
              <a:gd name="T15" fmla="*/ 1863 h 176"/>
              <a:gd name="T16" fmla="*/ 163904 w 176"/>
              <a:gd name="T17" fmla="*/ 0 h 176"/>
              <a:gd name="T18" fmla="*/ 158316 w 176"/>
              <a:gd name="T19" fmla="*/ 1863 h 176"/>
              <a:gd name="T20" fmla="*/ 1863 w 176"/>
              <a:gd name="T21" fmla="*/ 158316 h 176"/>
              <a:gd name="T22" fmla="*/ 0 w 176"/>
              <a:gd name="T23" fmla="*/ 163904 h 176"/>
              <a:gd name="T24" fmla="*/ 7450 w 176"/>
              <a:gd name="T25" fmla="*/ 171354 h 176"/>
              <a:gd name="T26" fmla="*/ 13038 w 176"/>
              <a:gd name="T27" fmla="*/ 169492 h 176"/>
              <a:gd name="T28" fmla="*/ 44701 w 176"/>
              <a:gd name="T29" fmla="*/ 137828 h 176"/>
              <a:gd name="T30" fmla="*/ 44701 w 176"/>
              <a:gd name="T31" fmla="*/ 320358 h 176"/>
              <a:gd name="T32" fmla="*/ 52151 w 176"/>
              <a:gd name="T33" fmla="*/ 327808 h 176"/>
              <a:gd name="T34" fmla="*/ 275657 w 176"/>
              <a:gd name="T35" fmla="*/ 327808 h 176"/>
              <a:gd name="T36" fmla="*/ 283107 w 176"/>
              <a:gd name="T37" fmla="*/ 320358 h 176"/>
              <a:gd name="T38" fmla="*/ 283107 w 176"/>
              <a:gd name="T39" fmla="*/ 137828 h 176"/>
              <a:gd name="T40" fmla="*/ 314770 w 176"/>
              <a:gd name="T41" fmla="*/ 169492 h 176"/>
              <a:gd name="T42" fmla="*/ 320358 w 176"/>
              <a:gd name="T43" fmla="*/ 171354 h 176"/>
              <a:gd name="T44" fmla="*/ 327808 w 176"/>
              <a:gd name="T45" fmla="*/ 163904 h 176"/>
              <a:gd name="T46" fmla="*/ 325945 w 176"/>
              <a:gd name="T47" fmla="*/ 158316 h 176"/>
              <a:gd name="T48" fmla="*/ 223505 w 176"/>
              <a:gd name="T49" fmla="*/ 29801 h 176"/>
              <a:gd name="T50" fmla="*/ 253306 w 176"/>
              <a:gd name="T51" fmla="*/ 29801 h 176"/>
              <a:gd name="T52" fmla="*/ 253306 w 176"/>
              <a:gd name="T53" fmla="*/ 85677 h 176"/>
              <a:gd name="T54" fmla="*/ 223505 w 176"/>
              <a:gd name="T55" fmla="*/ 55876 h 176"/>
              <a:gd name="T56" fmla="*/ 223505 w 176"/>
              <a:gd name="T57" fmla="*/ 29801 h 176"/>
              <a:gd name="T58" fmla="*/ 119203 w 176"/>
              <a:gd name="T59" fmla="*/ 312908 h 176"/>
              <a:gd name="T60" fmla="*/ 59601 w 176"/>
              <a:gd name="T61" fmla="*/ 312908 h 176"/>
              <a:gd name="T62" fmla="*/ 59601 w 176"/>
              <a:gd name="T63" fmla="*/ 298007 h 176"/>
              <a:gd name="T64" fmla="*/ 119203 w 176"/>
              <a:gd name="T65" fmla="*/ 298007 h 176"/>
              <a:gd name="T66" fmla="*/ 119203 w 176"/>
              <a:gd name="T67" fmla="*/ 312908 h 176"/>
              <a:gd name="T68" fmla="*/ 193705 w 176"/>
              <a:gd name="T69" fmla="*/ 312908 h 176"/>
              <a:gd name="T70" fmla="*/ 134103 w 176"/>
              <a:gd name="T71" fmla="*/ 312908 h 176"/>
              <a:gd name="T72" fmla="*/ 134103 w 176"/>
              <a:gd name="T73" fmla="*/ 193705 h 176"/>
              <a:gd name="T74" fmla="*/ 193705 w 176"/>
              <a:gd name="T75" fmla="*/ 193705 h 176"/>
              <a:gd name="T76" fmla="*/ 193705 w 176"/>
              <a:gd name="T77" fmla="*/ 312908 h 176"/>
              <a:gd name="T78" fmla="*/ 268207 w 176"/>
              <a:gd name="T79" fmla="*/ 312908 h 176"/>
              <a:gd name="T80" fmla="*/ 208605 w 176"/>
              <a:gd name="T81" fmla="*/ 312908 h 176"/>
              <a:gd name="T82" fmla="*/ 208605 w 176"/>
              <a:gd name="T83" fmla="*/ 298007 h 176"/>
              <a:gd name="T84" fmla="*/ 268207 w 176"/>
              <a:gd name="T85" fmla="*/ 298007 h 176"/>
              <a:gd name="T86" fmla="*/ 268207 w 176"/>
              <a:gd name="T87" fmla="*/ 312908 h 176"/>
              <a:gd name="T88" fmla="*/ 268207 w 176"/>
              <a:gd name="T89" fmla="*/ 283107 h 176"/>
              <a:gd name="T90" fmla="*/ 208605 w 176"/>
              <a:gd name="T91" fmla="*/ 283107 h 176"/>
              <a:gd name="T92" fmla="*/ 208605 w 176"/>
              <a:gd name="T93" fmla="*/ 186255 h 176"/>
              <a:gd name="T94" fmla="*/ 201155 w 176"/>
              <a:gd name="T95" fmla="*/ 178804 h 176"/>
              <a:gd name="T96" fmla="*/ 126653 w 176"/>
              <a:gd name="T97" fmla="*/ 178804 h 176"/>
              <a:gd name="T98" fmla="*/ 119203 w 176"/>
              <a:gd name="T99" fmla="*/ 186255 h 176"/>
              <a:gd name="T100" fmla="*/ 119203 w 176"/>
              <a:gd name="T101" fmla="*/ 283107 h 176"/>
              <a:gd name="T102" fmla="*/ 59601 w 176"/>
              <a:gd name="T103" fmla="*/ 283107 h 176"/>
              <a:gd name="T104" fmla="*/ 59601 w 176"/>
              <a:gd name="T105" fmla="*/ 122928 h 176"/>
              <a:gd name="T106" fmla="*/ 163904 w 176"/>
              <a:gd name="T107" fmla="*/ 18625 h 176"/>
              <a:gd name="T108" fmla="*/ 268207 w 176"/>
              <a:gd name="T109" fmla="*/ 122928 h 176"/>
              <a:gd name="T110" fmla="*/ 268207 w 176"/>
              <a:gd name="T111" fmla="*/ 283107 h 176"/>
              <a:gd name="T112" fmla="*/ 171354 w 176"/>
              <a:gd name="T113" fmla="*/ 268207 h 176"/>
              <a:gd name="T114" fmla="*/ 178804 w 176"/>
              <a:gd name="T115" fmla="*/ 260756 h 176"/>
              <a:gd name="T116" fmla="*/ 171354 w 176"/>
              <a:gd name="T117" fmla="*/ 253306 h 176"/>
              <a:gd name="T118" fmla="*/ 163904 w 176"/>
              <a:gd name="T119" fmla="*/ 260756 h 176"/>
              <a:gd name="T120" fmla="*/ 171354 w 176"/>
              <a:gd name="T121" fmla="*/ 26820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2333972" y="3239691"/>
            <a:ext cx="117564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200" dirty="0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</a:rPr>
              <a:t>Activities Two</a:t>
            </a:r>
          </a:p>
        </p:txBody>
      </p:sp>
      <p:sp>
        <p:nvSpPr>
          <p:cNvPr id="12" name="Oval 81">
            <a:extLst>
              <a:ext uri="{FF2B5EF4-FFF2-40B4-BE49-F238E27FC236}">
                <a16:creationId xmlns:a16="http://schemas.microsoft.com/office/drawing/2014/main" id="{4A033E02-86D6-4FBD-AE04-F3FEBDF387D4}"/>
              </a:ext>
            </a:extLst>
          </p:cNvPr>
          <p:cNvSpPr/>
          <p:nvPr/>
        </p:nvSpPr>
        <p:spPr>
          <a:xfrm>
            <a:off x="4162425" y="1663304"/>
            <a:ext cx="806054" cy="806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656F87A1-12D8-4169-BA0E-127E179D90BC}"/>
              </a:ext>
            </a:extLst>
          </p:cNvPr>
          <p:cNvSpPr>
            <a:spLocks noEditPoints="1"/>
          </p:cNvSpPr>
          <p:nvPr/>
        </p:nvSpPr>
        <p:spPr bwMode="auto">
          <a:xfrm>
            <a:off x="4442222" y="1944291"/>
            <a:ext cx="246459" cy="245269"/>
          </a:xfrm>
          <a:custGeom>
            <a:avLst/>
            <a:gdLst>
              <a:gd name="T0" fmla="*/ 168 w 176"/>
              <a:gd name="T1" fmla="*/ 32 h 176"/>
              <a:gd name="T2" fmla="*/ 40 w 176"/>
              <a:gd name="T3" fmla="*/ 32 h 176"/>
              <a:gd name="T4" fmla="*/ 32 w 176"/>
              <a:gd name="T5" fmla="*/ 40 h 176"/>
              <a:gd name="T6" fmla="*/ 32 w 176"/>
              <a:gd name="T7" fmla="*/ 168 h 176"/>
              <a:gd name="T8" fmla="*/ 40 w 176"/>
              <a:gd name="T9" fmla="*/ 176 h 176"/>
              <a:gd name="T10" fmla="*/ 168 w 176"/>
              <a:gd name="T11" fmla="*/ 176 h 176"/>
              <a:gd name="T12" fmla="*/ 176 w 176"/>
              <a:gd name="T13" fmla="*/ 168 h 176"/>
              <a:gd name="T14" fmla="*/ 176 w 176"/>
              <a:gd name="T15" fmla="*/ 40 h 176"/>
              <a:gd name="T16" fmla="*/ 168 w 176"/>
              <a:gd name="T17" fmla="*/ 32 h 176"/>
              <a:gd name="T18" fmla="*/ 168 w 176"/>
              <a:gd name="T19" fmla="*/ 168 h 176"/>
              <a:gd name="T20" fmla="*/ 40 w 176"/>
              <a:gd name="T21" fmla="*/ 168 h 176"/>
              <a:gd name="T22" fmla="*/ 40 w 176"/>
              <a:gd name="T23" fmla="*/ 144 h 176"/>
              <a:gd name="T24" fmla="*/ 168 w 176"/>
              <a:gd name="T25" fmla="*/ 144 h 176"/>
              <a:gd name="T26" fmla="*/ 168 w 176"/>
              <a:gd name="T27" fmla="*/ 168 h 176"/>
              <a:gd name="T28" fmla="*/ 168 w 176"/>
              <a:gd name="T29" fmla="*/ 136 h 176"/>
              <a:gd name="T30" fmla="*/ 40 w 176"/>
              <a:gd name="T31" fmla="*/ 136 h 176"/>
              <a:gd name="T32" fmla="*/ 40 w 176"/>
              <a:gd name="T33" fmla="*/ 40 h 176"/>
              <a:gd name="T34" fmla="*/ 168 w 176"/>
              <a:gd name="T35" fmla="*/ 40 h 176"/>
              <a:gd name="T36" fmla="*/ 168 w 176"/>
              <a:gd name="T37" fmla="*/ 136 h 176"/>
              <a:gd name="T38" fmla="*/ 20 w 176"/>
              <a:gd name="T39" fmla="*/ 112 h 176"/>
              <a:gd name="T40" fmla="*/ 24 w 176"/>
              <a:gd name="T41" fmla="*/ 108 h 176"/>
              <a:gd name="T42" fmla="*/ 20 w 176"/>
              <a:gd name="T43" fmla="*/ 104 h 176"/>
              <a:gd name="T44" fmla="*/ 8 w 176"/>
              <a:gd name="T45" fmla="*/ 104 h 176"/>
              <a:gd name="T46" fmla="*/ 8 w 176"/>
              <a:gd name="T47" fmla="*/ 8 h 176"/>
              <a:gd name="T48" fmla="*/ 136 w 176"/>
              <a:gd name="T49" fmla="*/ 8 h 176"/>
              <a:gd name="T50" fmla="*/ 136 w 176"/>
              <a:gd name="T51" fmla="*/ 20 h 176"/>
              <a:gd name="T52" fmla="*/ 140 w 176"/>
              <a:gd name="T53" fmla="*/ 24 h 176"/>
              <a:gd name="T54" fmla="*/ 144 w 176"/>
              <a:gd name="T55" fmla="*/ 20 h 176"/>
              <a:gd name="T56" fmla="*/ 144 w 176"/>
              <a:gd name="T57" fmla="*/ 8 h 176"/>
              <a:gd name="T58" fmla="*/ 136 w 176"/>
              <a:gd name="T59" fmla="*/ 0 h 176"/>
              <a:gd name="T60" fmla="*/ 8 w 176"/>
              <a:gd name="T61" fmla="*/ 0 h 176"/>
              <a:gd name="T62" fmla="*/ 0 w 176"/>
              <a:gd name="T63" fmla="*/ 8 h 176"/>
              <a:gd name="T64" fmla="*/ 0 w 176"/>
              <a:gd name="T65" fmla="*/ 136 h 176"/>
              <a:gd name="T66" fmla="*/ 8 w 176"/>
              <a:gd name="T67" fmla="*/ 144 h 176"/>
              <a:gd name="T68" fmla="*/ 20 w 176"/>
              <a:gd name="T69" fmla="*/ 144 h 176"/>
              <a:gd name="T70" fmla="*/ 24 w 176"/>
              <a:gd name="T71" fmla="*/ 140 h 176"/>
              <a:gd name="T72" fmla="*/ 20 w 176"/>
              <a:gd name="T73" fmla="*/ 136 h 176"/>
              <a:gd name="T74" fmla="*/ 8 w 176"/>
              <a:gd name="T75" fmla="*/ 136 h 176"/>
              <a:gd name="T76" fmla="*/ 8 w 176"/>
              <a:gd name="T77" fmla="*/ 112 h 176"/>
              <a:gd name="T78" fmla="*/ 20 w 176"/>
              <a:gd name="T7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72"/>
                  <a:pt x="36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lnTo>
                  <a:pt x="168" y="168"/>
                </a:lnTo>
                <a:close/>
                <a:moveTo>
                  <a:pt x="168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112"/>
                </a:move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4"/>
                  <a:pt x="24" y="142"/>
                  <a:pt x="24" y="140"/>
                </a:cubicBezTo>
                <a:cubicBezTo>
                  <a:pt x="24" y="138"/>
                  <a:pt x="22" y="136"/>
                  <a:pt x="20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12"/>
                  <a:pt x="8" y="112"/>
                  <a:pt x="8" y="112"/>
                </a:cubicBezTo>
                <a:lnTo>
                  <a:pt x="20" y="1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ectangle 45"/>
          <p:cNvSpPr>
            <a:spLocks noChangeArrowheads="1"/>
          </p:cNvSpPr>
          <p:nvPr/>
        </p:nvSpPr>
        <p:spPr bwMode="auto">
          <a:xfrm>
            <a:off x="3915916" y="3239691"/>
            <a:ext cx="129907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200" dirty="0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</a:rPr>
              <a:t>Activities Three</a:t>
            </a:r>
          </a:p>
        </p:txBody>
      </p:sp>
      <p:sp>
        <p:nvSpPr>
          <p:cNvPr id="15" name="Oval 82">
            <a:extLst>
              <a:ext uri="{FF2B5EF4-FFF2-40B4-BE49-F238E27FC236}">
                <a16:creationId xmlns:a16="http://schemas.microsoft.com/office/drawing/2014/main" id="{28A58AC1-8A6B-4842-9B3B-A52F3BD8DDE1}"/>
              </a:ext>
            </a:extLst>
          </p:cNvPr>
          <p:cNvSpPr/>
          <p:nvPr/>
        </p:nvSpPr>
        <p:spPr>
          <a:xfrm>
            <a:off x="5825729" y="1663304"/>
            <a:ext cx="806053" cy="806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6" name="Freeform 64">
            <a:extLst>
              <a:ext uri="{FF2B5EF4-FFF2-40B4-BE49-F238E27FC236}">
                <a16:creationId xmlns:a16="http://schemas.microsoft.com/office/drawing/2014/main" id="{4A79A4F6-D109-4377-8785-AE2DC01D4DB9}"/>
              </a:ext>
            </a:extLst>
          </p:cNvPr>
          <p:cNvSpPr>
            <a:spLocks noEditPoints="1"/>
          </p:cNvSpPr>
          <p:nvPr/>
        </p:nvSpPr>
        <p:spPr bwMode="auto">
          <a:xfrm>
            <a:off x="6105525" y="1943100"/>
            <a:ext cx="246460" cy="247650"/>
          </a:xfrm>
          <a:custGeom>
            <a:avLst/>
            <a:gdLst>
              <a:gd name="T0" fmla="*/ 24 w 176"/>
              <a:gd name="T1" fmla="*/ 60 h 176"/>
              <a:gd name="T2" fmla="*/ 48 w 176"/>
              <a:gd name="T3" fmla="*/ 60 h 176"/>
              <a:gd name="T4" fmla="*/ 36 w 176"/>
              <a:gd name="T5" fmla="*/ 64 h 176"/>
              <a:gd name="T6" fmla="*/ 36 w 176"/>
              <a:gd name="T7" fmla="*/ 56 h 176"/>
              <a:gd name="T8" fmla="*/ 36 w 176"/>
              <a:gd name="T9" fmla="*/ 64 h 176"/>
              <a:gd name="T10" fmla="*/ 87 w 176"/>
              <a:gd name="T11" fmla="*/ 111 h 176"/>
              <a:gd name="T12" fmla="*/ 96 w 176"/>
              <a:gd name="T13" fmla="*/ 100 h 176"/>
              <a:gd name="T14" fmla="*/ 89 w 176"/>
              <a:gd name="T15" fmla="*/ 97 h 176"/>
              <a:gd name="T16" fmla="*/ 80 w 176"/>
              <a:gd name="T17" fmla="*/ 108 h 176"/>
              <a:gd name="T18" fmla="*/ 175 w 176"/>
              <a:gd name="T19" fmla="*/ 81 h 176"/>
              <a:gd name="T20" fmla="*/ 92 w 176"/>
              <a:gd name="T21" fmla="*/ 0 h 176"/>
              <a:gd name="T22" fmla="*/ 24 w 176"/>
              <a:gd name="T23" fmla="*/ 12 h 176"/>
              <a:gd name="T24" fmla="*/ 32 w 176"/>
              <a:gd name="T25" fmla="*/ 12 h 176"/>
              <a:gd name="T26" fmla="*/ 90 w 176"/>
              <a:gd name="T27" fmla="*/ 8 h 176"/>
              <a:gd name="T28" fmla="*/ 157 w 176"/>
              <a:gd name="T29" fmla="*/ 93 h 176"/>
              <a:gd name="T30" fmla="*/ 160 w 176"/>
              <a:gd name="T31" fmla="*/ 100 h 176"/>
              <a:gd name="T32" fmla="*/ 175 w 176"/>
              <a:gd name="T33" fmla="*/ 87 h 176"/>
              <a:gd name="T34" fmla="*/ 175 w 176"/>
              <a:gd name="T35" fmla="*/ 81 h 176"/>
              <a:gd name="T36" fmla="*/ 68 w 176"/>
              <a:gd name="T37" fmla="*/ 128 h 176"/>
              <a:gd name="T38" fmla="*/ 75 w 176"/>
              <a:gd name="T39" fmla="*/ 123 h 176"/>
              <a:gd name="T40" fmla="*/ 72 w 176"/>
              <a:gd name="T41" fmla="*/ 116 h 176"/>
              <a:gd name="T42" fmla="*/ 65 w 176"/>
              <a:gd name="T43" fmla="*/ 121 h 176"/>
              <a:gd name="T44" fmla="*/ 71 w 176"/>
              <a:gd name="T45" fmla="*/ 25 h 176"/>
              <a:gd name="T46" fmla="*/ 12 w 176"/>
              <a:gd name="T47" fmla="*/ 24 h 176"/>
              <a:gd name="T48" fmla="*/ 0 w 176"/>
              <a:gd name="T49" fmla="*/ 92 h 176"/>
              <a:gd name="T50" fmla="*/ 81 w 176"/>
              <a:gd name="T51" fmla="*/ 175 h 176"/>
              <a:gd name="T52" fmla="*/ 87 w 176"/>
              <a:gd name="T53" fmla="*/ 175 h 176"/>
              <a:gd name="T54" fmla="*/ 152 w 176"/>
              <a:gd name="T55" fmla="*/ 108 h 176"/>
              <a:gd name="T56" fmla="*/ 71 w 176"/>
              <a:gd name="T57" fmla="*/ 25 h 176"/>
              <a:gd name="T58" fmla="*/ 8 w 176"/>
              <a:gd name="T59" fmla="*/ 90 h 176"/>
              <a:gd name="T60" fmla="*/ 12 w 176"/>
              <a:gd name="T61" fmla="*/ 32 h 176"/>
              <a:gd name="T62" fmla="*/ 142 w 176"/>
              <a:gd name="T63" fmla="*/ 108 h 176"/>
              <a:gd name="T64" fmla="*/ 84 w 176"/>
              <a:gd name="T65" fmla="*/ 144 h 176"/>
              <a:gd name="T66" fmla="*/ 103 w 176"/>
              <a:gd name="T67" fmla="*/ 127 h 176"/>
              <a:gd name="T68" fmla="*/ 100 w 176"/>
              <a:gd name="T69" fmla="*/ 120 h 176"/>
              <a:gd name="T70" fmla="*/ 81 w 176"/>
              <a:gd name="T71" fmla="*/ 137 h 176"/>
              <a:gd name="T72" fmla="*/ 84 w 176"/>
              <a:gd name="T7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36" y="48"/>
                </a:moveTo>
                <a:cubicBezTo>
                  <a:pt x="29" y="48"/>
                  <a:pt x="24" y="53"/>
                  <a:pt x="24" y="60"/>
                </a:cubicBezTo>
                <a:cubicBezTo>
                  <a:pt x="24" y="67"/>
                  <a:pt x="29" y="72"/>
                  <a:pt x="36" y="72"/>
                </a:cubicBezTo>
                <a:cubicBezTo>
                  <a:pt x="43" y="72"/>
                  <a:pt x="48" y="67"/>
                  <a:pt x="48" y="60"/>
                </a:cubicBezTo>
                <a:cubicBezTo>
                  <a:pt x="48" y="53"/>
                  <a:pt x="43" y="48"/>
                  <a:pt x="36" y="48"/>
                </a:cubicBezTo>
                <a:moveTo>
                  <a:pt x="36" y="64"/>
                </a:moveTo>
                <a:cubicBezTo>
                  <a:pt x="34" y="64"/>
                  <a:pt x="32" y="62"/>
                  <a:pt x="32" y="60"/>
                </a:cubicBezTo>
                <a:cubicBezTo>
                  <a:pt x="32" y="58"/>
                  <a:pt x="34" y="56"/>
                  <a:pt x="36" y="56"/>
                </a:cubicBezTo>
                <a:cubicBezTo>
                  <a:pt x="38" y="56"/>
                  <a:pt x="40" y="58"/>
                  <a:pt x="40" y="60"/>
                </a:cubicBezTo>
                <a:cubicBezTo>
                  <a:pt x="40" y="62"/>
                  <a:pt x="38" y="64"/>
                  <a:pt x="36" y="64"/>
                </a:cubicBezTo>
                <a:moveTo>
                  <a:pt x="84" y="112"/>
                </a:moveTo>
                <a:cubicBezTo>
                  <a:pt x="85" y="112"/>
                  <a:pt x="86" y="112"/>
                  <a:pt x="87" y="111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6" y="101"/>
                  <a:pt x="96" y="100"/>
                </a:cubicBezTo>
                <a:cubicBezTo>
                  <a:pt x="96" y="98"/>
                  <a:pt x="94" y="96"/>
                  <a:pt x="92" y="96"/>
                </a:cubicBezTo>
                <a:cubicBezTo>
                  <a:pt x="91" y="96"/>
                  <a:pt x="90" y="96"/>
                  <a:pt x="89" y="97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6"/>
                  <a:pt x="80" y="107"/>
                  <a:pt x="80" y="108"/>
                </a:cubicBezTo>
                <a:cubicBezTo>
                  <a:pt x="80" y="110"/>
                  <a:pt x="82" y="112"/>
                  <a:pt x="84" y="112"/>
                </a:cubicBezTo>
                <a:moveTo>
                  <a:pt x="175" y="81"/>
                </a:moveTo>
                <a:cubicBezTo>
                  <a:pt x="95" y="1"/>
                  <a:pt x="95" y="1"/>
                  <a:pt x="95" y="1"/>
                </a:cubicBezTo>
                <a:cubicBezTo>
                  <a:pt x="94" y="0"/>
                  <a:pt x="93" y="0"/>
                  <a:pt x="9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4"/>
                  <a:pt x="26" y="16"/>
                  <a:pt x="28" y="16"/>
                </a:cubicBezTo>
                <a:cubicBezTo>
                  <a:pt x="30" y="16"/>
                  <a:pt x="32" y="14"/>
                  <a:pt x="32" y="12"/>
                </a:cubicBezTo>
                <a:cubicBezTo>
                  <a:pt x="32" y="10"/>
                  <a:pt x="34" y="8"/>
                  <a:pt x="36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56" y="94"/>
                  <a:pt x="156" y="95"/>
                  <a:pt x="156" y="96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161" y="100"/>
                  <a:pt x="162" y="100"/>
                  <a:pt x="163" y="99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6" y="86"/>
                  <a:pt x="176" y="85"/>
                  <a:pt x="176" y="84"/>
                </a:cubicBezTo>
                <a:cubicBezTo>
                  <a:pt x="176" y="83"/>
                  <a:pt x="176" y="82"/>
                  <a:pt x="175" y="81"/>
                </a:cubicBezTo>
                <a:moveTo>
                  <a:pt x="64" y="124"/>
                </a:moveTo>
                <a:cubicBezTo>
                  <a:pt x="64" y="126"/>
                  <a:pt x="66" y="128"/>
                  <a:pt x="68" y="128"/>
                </a:cubicBezTo>
                <a:cubicBezTo>
                  <a:pt x="69" y="128"/>
                  <a:pt x="70" y="128"/>
                  <a:pt x="71" y="127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6" y="122"/>
                  <a:pt x="76" y="121"/>
                  <a:pt x="76" y="120"/>
                </a:cubicBezTo>
                <a:cubicBezTo>
                  <a:pt x="76" y="118"/>
                  <a:pt x="74" y="116"/>
                  <a:pt x="72" y="116"/>
                </a:cubicBezTo>
                <a:cubicBezTo>
                  <a:pt x="71" y="116"/>
                  <a:pt x="70" y="116"/>
                  <a:pt x="69" y="117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4" y="122"/>
                  <a:pt x="64" y="123"/>
                  <a:pt x="64" y="124"/>
                </a:cubicBezTo>
                <a:moveTo>
                  <a:pt x="71" y="25"/>
                </a:moveTo>
                <a:cubicBezTo>
                  <a:pt x="70" y="24"/>
                  <a:pt x="69" y="24"/>
                  <a:pt x="68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29"/>
                  <a:pt x="0" y="3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3"/>
                  <a:pt x="0" y="94"/>
                  <a:pt x="1" y="95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2" y="176"/>
                  <a:pt x="83" y="176"/>
                  <a:pt x="84" y="176"/>
                </a:cubicBezTo>
                <a:cubicBezTo>
                  <a:pt x="85" y="176"/>
                  <a:pt x="86" y="176"/>
                  <a:pt x="87" y="175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2" y="110"/>
                  <a:pt x="152" y="109"/>
                  <a:pt x="152" y="108"/>
                </a:cubicBezTo>
                <a:cubicBezTo>
                  <a:pt x="152" y="107"/>
                  <a:pt x="152" y="106"/>
                  <a:pt x="151" y="105"/>
                </a:cubicBezTo>
                <a:lnTo>
                  <a:pt x="71" y="25"/>
                </a:lnTo>
                <a:close/>
                <a:moveTo>
                  <a:pt x="84" y="166"/>
                </a:moveTo>
                <a:cubicBezTo>
                  <a:pt x="8" y="90"/>
                  <a:pt x="8" y="90"/>
                  <a:pt x="8" y="90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142" y="108"/>
                  <a:pt x="142" y="108"/>
                  <a:pt x="142" y="108"/>
                </a:cubicBezTo>
                <a:lnTo>
                  <a:pt x="84" y="166"/>
                </a:lnTo>
                <a:close/>
                <a:moveTo>
                  <a:pt x="84" y="144"/>
                </a:moveTo>
                <a:cubicBezTo>
                  <a:pt x="85" y="144"/>
                  <a:pt x="86" y="144"/>
                  <a:pt x="87" y="143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4" y="126"/>
                  <a:pt x="104" y="125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99" y="120"/>
                  <a:pt x="98" y="120"/>
                  <a:pt x="97" y="12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0" y="138"/>
                  <a:pt x="80" y="139"/>
                  <a:pt x="80" y="140"/>
                </a:cubicBezTo>
                <a:cubicBezTo>
                  <a:pt x="80" y="142"/>
                  <a:pt x="82" y="144"/>
                  <a:pt x="84" y="144"/>
                </a:cubicBezTo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5630308" y="3239691"/>
            <a:ext cx="11980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200" dirty="0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</a:rPr>
              <a:t>Activities Four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270398" y="2971800"/>
            <a:ext cx="6616303" cy="125016"/>
            <a:chOff x="1693465" y="3961621"/>
            <a:chExt cx="8822704" cy="167663"/>
          </a:xfrm>
        </p:grpSpPr>
        <p:cxnSp>
          <p:nvCxnSpPr>
            <p:cNvPr id="19" name="Straight Connector 73">
              <a:extLst>
                <a:ext uri="{FF2B5EF4-FFF2-40B4-BE49-F238E27FC236}">
                  <a16:creationId xmlns:a16="http://schemas.microsoft.com/office/drawing/2014/main" id="{51A5A07F-7701-4151-977A-FCFF77E19B18}"/>
                </a:ext>
              </a:extLst>
            </p:cNvPr>
            <p:cNvCxnSpPr>
              <a:cxnSpLocks/>
            </p:cNvCxnSpPr>
            <p:nvPr/>
          </p:nvCxnSpPr>
          <p:spPr>
            <a:xfrm>
              <a:off x="1799839" y="4041460"/>
              <a:ext cx="8590905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74">
              <a:extLst>
                <a:ext uri="{FF2B5EF4-FFF2-40B4-BE49-F238E27FC236}">
                  <a16:creationId xmlns:a16="http://schemas.microsoft.com/office/drawing/2014/main" id="{C53729BD-0097-4BA3-A966-C68A9E5A0F03}"/>
                </a:ext>
              </a:extLst>
            </p:cNvPr>
            <p:cNvSpPr/>
            <p:nvPr/>
          </p:nvSpPr>
          <p:spPr>
            <a:xfrm>
              <a:off x="1693465" y="3961621"/>
              <a:ext cx="160355" cy="15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Poppins" pitchFamily="2" charset="0"/>
                <a:ea typeface="Poppins" pitchFamily="2" charset="0"/>
                <a:cs typeface="Poppins" pitchFamily="2" charset="0"/>
              </a:endParaRPr>
            </a:p>
          </p:txBody>
        </p:sp>
        <p:sp>
          <p:nvSpPr>
            <p:cNvPr id="21" name="Oval 75">
              <a:extLst>
                <a:ext uri="{FF2B5EF4-FFF2-40B4-BE49-F238E27FC236}">
                  <a16:creationId xmlns:a16="http://schemas.microsoft.com/office/drawing/2014/main" id="{E657202A-AFA6-4EEB-95E0-E029920D5DA8}"/>
                </a:ext>
              </a:extLst>
            </p:cNvPr>
            <p:cNvSpPr/>
            <p:nvPr/>
          </p:nvSpPr>
          <p:spPr>
            <a:xfrm>
              <a:off x="3816185" y="3969605"/>
              <a:ext cx="160356" cy="15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Poppins" pitchFamily="2" charset="0"/>
                <a:ea typeface="Poppins" pitchFamily="2" charset="0"/>
                <a:cs typeface="Poppins" pitchFamily="2" charset="0"/>
              </a:endParaRPr>
            </a:p>
          </p:txBody>
        </p:sp>
        <p:sp>
          <p:nvSpPr>
            <p:cNvPr id="22" name="Oval 76">
              <a:extLst>
                <a:ext uri="{FF2B5EF4-FFF2-40B4-BE49-F238E27FC236}">
                  <a16:creationId xmlns:a16="http://schemas.microsoft.com/office/drawing/2014/main" id="{BFF8D32D-9A49-4D26-AB42-33987157E815}"/>
                </a:ext>
              </a:extLst>
            </p:cNvPr>
            <p:cNvSpPr/>
            <p:nvPr/>
          </p:nvSpPr>
          <p:spPr>
            <a:xfrm>
              <a:off x="6007175" y="3961621"/>
              <a:ext cx="160356" cy="1596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Poppins" pitchFamily="2" charset="0"/>
                <a:ea typeface="Poppins" pitchFamily="2" charset="0"/>
                <a:cs typeface="Poppins" pitchFamily="2" charset="0"/>
              </a:endParaRPr>
            </a:p>
          </p:txBody>
        </p:sp>
        <p:sp>
          <p:nvSpPr>
            <p:cNvPr id="23" name="Oval 77">
              <a:extLst>
                <a:ext uri="{FF2B5EF4-FFF2-40B4-BE49-F238E27FC236}">
                  <a16:creationId xmlns:a16="http://schemas.microsoft.com/office/drawing/2014/main" id="{1170EF30-7259-467F-87C5-010421FE0629}"/>
                </a:ext>
              </a:extLst>
            </p:cNvPr>
            <p:cNvSpPr/>
            <p:nvPr/>
          </p:nvSpPr>
          <p:spPr>
            <a:xfrm>
              <a:off x="8225156" y="3969605"/>
              <a:ext cx="160355" cy="1596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Poppins" pitchFamily="2" charset="0"/>
                <a:ea typeface="Poppins" pitchFamily="2" charset="0"/>
                <a:cs typeface="Poppins" pitchFamily="2" charset="0"/>
              </a:endParaRPr>
            </a:p>
          </p:txBody>
        </p:sp>
        <p:sp>
          <p:nvSpPr>
            <p:cNvPr id="24" name="Oval 78">
              <a:extLst>
                <a:ext uri="{FF2B5EF4-FFF2-40B4-BE49-F238E27FC236}">
                  <a16:creationId xmlns:a16="http://schemas.microsoft.com/office/drawing/2014/main" id="{D0553B89-3A6E-49C2-94D6-F3AE730BCF64}"/>
                </a:ext>
              </a:extLst>
            </p:cNvPr>
            <p:cNvSpPr/>
            <p:nvPr/>
          </p:nvSpPr>
          <p:spPr>
            <a:xfrm>
              <a:off x="10355814" y="3961621"/>
              <a:ext cx="160355" cy="1596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Poppins" pitchFamily="2" charset="0"/>
                <a:ea typeface="Poppins" pitchFamily="2" charset="0"/>
                <a:cs typeface="Poppins" pitchFamily="2" charset="0"/>
              </a:endParaRPr>
            </a:p>
          </p:txBody>
        </p:sp>
      </p:grpSp>
      <p:sp>
        <p:nvSpPr>
          <p:cNvPr id="25" name="Oval 83">
            <a:extLst>
              <a:ext uri="{FF2B5EF4-FFF2-40B4-BE49-F238E27FC236}">
                <a16:creationId xmlns:a16="http://schemas.microsoft.com/office/drawing/2014/main" id="{013DE127-F45E-48E5-8BCC-B1B8DE51177F}"/>
              </a:ext>
            </a:extLst>
          </p:cNvPr>
          <p:cNvSpPr/>
          <p:nvPr/>
        </p:nvSpPr>
        <p:spPr>
          <a:xfrm>
            <a:off x="7423548" y="1663304"/>
            <a:ext cx="806053" cy="80605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901304" y="2632477"/>
            <a:ext cx="7354490" cy="261610"/>
            <a:chOff x="1201549" y="4092320"/>
            <a:chExt cx="9806536" cy="348589"/>
          </a:xfrm>
        </p:grpSpPr>
        <p:sp>
          <p:nvSpPr>
            <p:cNvPr id="27" name="TextBox 84"/>
            <p:cNvSpPr txBox="1">
              <a:spLocks noChangeArrowheads="1"/>
            </p:cNvSpPr>
            <p:nvPr/>
          </p:nvSpPr>
          <p:spPr bwMode="auto">
            <a:xfrm>
              <a:off x="1201549" y="4092320"/>
              <a:ext cx="1144176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r>
                <a:rPr lang="en-US" altLang="zh-TW" sz="1100" dirty="0">
                  <a:latin typeface="+mn-lt"/>
                  <a:ea typeface="微軟正黑體" panose="020B0604030504040204" pitchFamily="34" charset="-120"/>
                </a:rPr>
                <a:t>07h:00</a:t>
              </a:r>
            </a:p>
          </p:txBody>
        </p:sp>
        <p:sp>
          <p:nvSpPr>
            <p:cNvPr id="28" name="TextBox 85"/>
            <p:cNvSpPr txBox="1">
              <a:spLocks noChangeArrowheads="1"/>
            </p:cNvSpPr>
            <p:nvPr/>
          </p:nvSpPr>
          <p:spPr bwMode="auto">
            <a:xfrm>
              <a:off x="3323859" y="4092320"/>
              <a:ext cx="1144176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r>
                <a:rPr lang="en-US" altLang="zh-TW" sz="1100" dirty="0">
                  <a:latin typeface="+mn-lt"/>
                  <a:ea typeface="微軟正黑體" panose="020B0604030504040204" pitchFamily="34" charset="-120"/>
                </a:rPr>
                <a:t>09h:00</a:t>
              </a:r>
            </a:p>
          </p:txBody>
        </p:sp>
        <p:sp>
          <p:nvSpPr>
            <p:cNvPr id="29" name="TextBox 86"/>
            <p:cNvSpPr txBox="1">
              <a:spLocks noChangeArrowheads="1"/>
            </p:cNvSpPr>
            <p:nvPr/>
          </p:nvSpPr>
          <p:spPr bwMode="auto">
            <a:xfrm>
              <a:off x="5515448" y="4092320"/>
              <a:ext cx="1144176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r>
                <a:rPr lang="en-US" altLang="zh-TW" sz="1100" dirty="0">
                  <a:latin typeface="+mn-lt"/>
                  <a:ea typeface="微軟正黑體" panose="020B0604030504040204" pitchFamily="34" charset="-120"/>
                </a:rPr>
                <a:t>11h:00</a:t>
              </a:r>
            </a:p>
          </p:txBody>
        </p:sp>
        <p:sp>
          <p:nvSpPr>
            <p:cNvPr id="30" name="TextBox 87"/>
            <p:cNvSpPr txBox="1">
              <a:spLocks noChangeArrowheads="1"/>
            </p:cNvSpPr>
            <p:nvPr/>
          </p:nvSpPr>
          <p:spPr bwMode="auto">
            <a:xfrm>
              <a:off x="7733135" y="4092320"/>
              <a:ext cx="1144176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r>
                <a:rPr lang="en-US" altLang="zh-TW" sz="1100" dirty="0">
                  <a:latin typeface="+mn-lt"/>
                  <a:ea typeface="微軟正黑體" panose="020B0604030504040204" pitchFamily="34" charset="-120"/>
                </a:rPr>
                <a:t>13h:00</a:t>
              </a:r>
            </a:p>
          </p:txBody>
        </p:sp>
        <p:sp>
          <p:nvSpPr>
            <p:cNvPr id="31" name="TextBox 88"/>
            <p:cNvSpPr txBox="1">
              <a:spLocks noChangeArrowheads="1"/>
            </p:cNvSpPr>
            <p:nvPr/>
          </p:nvSpPr>
          <p:spPr bwMode="auto">
            <a:xfrm>
              <a:off x="9863909" y="4092320"/>
              <a:ext cx="1144176" cy="34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r>
                <a:rPr lang="en-US" altLang="zh-TW" sz="1100" dirty="0">
                  <a:latin typeface="+mn-lt"/>
                  <a:ea typeface="微軟正黑體" panose="020B0604030504040204" pitchFamily="34" charset="-120"/>
                </a:rPr>
                <a:t>15h:00</a:t>
              </a:r>
            </a:p>
          </p:txBody>
        </p:sp>
      </p:grpSp>
      <p:sp>
        <p:nvSpPr>
          <p:cNvPr id="32" name="Freeform 67">
            <a:extLst>
              <a:ext uri="{FF2B5EF4-FFF2-40B4-BE49-F238E27FC236}">
                <a16:creationId xmlns:a16="http://schemas.microsoft.com/office/drawing/2014/main" id="{653797A5-7BFA-4E43-AD73-4D1C95A63F6D}"/>
              </a:ext>
            </a:extLst>
          </p:cNvPr>
          <p:cNvSpPr>
            <a:spLocks noEditPoints="1"/>
          </p:cNvSpPr>
          <p:nvPr/>
        </p:nvSpPr>
        <p:spPr bwMode="auto">
          <a:xfrm>
            <a:off x="7704535" y="1944291"/>
            <a:ext cx="245269" cy="245269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7244157" y="3239691"/>
            <a:ext cx="11660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200" dirty="0">
                <a:solidFill>
                  <a:schemeClr val="accent1"/>
                </a:solidFill>
                <a:latin typeface="+mj-lt"/>
                <a:ea typeface="微軟正黑體" panose="020B0604030504040204" pitchFamily="34" charset="-120"/>
              </a:rPr>
              <a:t>Activities Five</a:t>
            </a:r>
          </a:p>
        </p:txBody>
      </p:sp>
      <p:sp>
        <p:nvSpPr>
          <p:cNvPr id="34" name="Rectangle 57"/>
          <p:cNvSpPr>
            <a:spLocks noChangeArrowheads="1"/>
          </p:cNvSpPr>
          <p:nvPr/>
        </p:nvSpPr>
        <p:spPr bwMode="auto">
          <a:xfrm>
            <a:off x="642938" y="3531394"/>
            <a:ext cx="1373981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accusantium</a:t>
            </a:r>
            <a:endParaRPr lang="en-US" altLang="zh-TW" sz="9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2268142" y="3531394"/>
            <a:ext cx="1372790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accusantium</a:t>
            </a:r>
            <a:endParaRPr lang="en-US" altLang="zh-TW" sz="9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>
            <a:off x="3892154" y="3531394"/>
            <a:ext cx="1372790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accusantium</a:t>
            </a:r>
            <a:endParaRPr lang="en-US" altLang="zh-TW" sz="9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5516167" y="3531394"/>
            <a:ext cx="1373981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accusantium</a:t>
            </a:r>
            <a:endParaRPr lang="en-US" altLang="zh-TW" sz="9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38" name="Rectangle 61"/>
          <p:cNvSpPr>
            <a:spLocks noChangeArrowheads="1"/>
          </p:cNvSpPr>
          <p:nvPr/>
        </p:nvSpPr>
        <p:spPr bwMode="auto">
          <a:xfrm>
            <a:off x="7140179" y="3531394"/>
            <a:ext cx="1373981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  <a:cs typeface="Open Sans" pitchFamily="34" charset="0"/>
              </a:rPr>
              <a:t>accusantium</a:t>
            </a:r>
            <a:endParaRPr lang="en-US" altLang="zh-TW" sz="9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Milestones</a:t>
            </a:r>
            <a:endParaRPr lang="zh-TW" altLang="en-US" dirty="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14031F47-4087-3E42-AA7C-0E3236C37FA5}"/>
              </a:ext>
            </a:extLst>
          </p:cNvPr>
          <p:cNvGrpSpPr/>
          <p:nvPr/>
        </p:nvGrpSpPr>
        <p:grpSpPr>
          <a:xfrm>
            <a:off x="570458" y="1459630"/>
            <a:ext cx="8003084" cy="532755"/>
            <a:chOff x="4812903" y="3536087"/>
            <a:chExt cx="14751848" cy="982268"/>
          </a:xfrm>
        </p:grpSpPr>
        <p:sp>
          <p:nvSpPr>
            <p:cNvPr id="6" name="Shape 3472">
              <a:extLst>
                <a:ext uri="{FF2B5EF4-FFF2-40B4-BE49-F238E27FC236}">
                  <a16:creationId xmlns:a16="http://schemas.microsoft.com/office/drawing/2014/main" id="{7A97E23C-926C-194A-8B06-917D250D1A55}"/>
                </a:ext>
              </a:extLst>
            </p:cNvPr>
            <p:cNvSpPr/>
            <p:nvPr/>
          </p:nvSpPr>
          <p:spPr>
            <a:xfrm>
              <a:off x="9651298" y="3536087"/>
              <a:ext cx="5075056" cy="9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9" y="0"/>
                  </a:moveTo>
                  <a:lnTo>
                    <a:pt x="0" y="0"/>
                  </a:lnTo>
                  <a:lnTo>
                    <a:pt x="1831" y="10800"/>
                  </a:lnTo>
                  <a:lnTo>
                    <a:pt x="0" y="21600"/>
                  </a:lnTo>
                  <a:lnTo>
                    <a:pt x="19769" y="21600"/>
                  </a:lnTo>
                  <a:lnTo>
                    <a:pt x="21600" y="10800"/>
                  </a:lnTo>
                  <a:cubicBezTo>
                    <a:pt x="21600" y="10800"/>
                    <a:pt x="19769" y="0"/>
                    <a:pt x="19769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300" dirty="0">
                <a:latin typeface="+mn-lt"/>
                <a:ea typeface="Lato Light" panose="020F0502020204030203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8" name="Shape 3473">
              <a:extLst>
                <a:ext uri="{FF2B5EF4-FFF2-40B4-BE49-F238E27FC236}">
                  <a16:creationId xmlns:a16="http://schemas.microsoft.com/office/drawing/2014/main" id="{3D569E37-955F-774A-9BF2-397ABC2111C2}"/>
                </a:ext>
              </a:extLst>
            </p:cNvPr>
            <p:cNvSpPr/>
            <p:nvPr/>
          </p:nvSpPr>
          <p:spPr>
            <a:xfrm>
              <a:off x="4812903" y="3536087"/>
              <a:ext cx="5075054" cy="9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6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9769" y="21600"/>
                  </a:lnTo>
                  <a:lnTo>
                    <a:pt x="21600" y="10800"/>
                  </a:lnTo>
                  <a:cubicBezTo>
                    <a:pt x="21600" y="10800"/>
                    <a:pt x="19769" y="0"/>
                    <a:pt x="197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300" dirty="0">
                <a:latin typeface="+mn-lt"/>
                <a:ea typeface="Lato Light" panose="020F0502020204030203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9" name="Shape 3474">
              <a:extLst>
                <a:ext uri="{FF2B5EF4-FFF2-40B4-BE49-F238E27FC236}">
                  <a16:creationId xmlns:a16="http://schemas.microsoft.com/office/drawing/2014/main" id="{C9A3A965-2E0B-8A4B-9A57-88AFDBC1412C}"/>
                </a:ext>
              </a:extLst>
            </p:cNvPr>
            <p:cNvSpPr/>
            <p:nvPr/>
          </p:nvSpPr>
          <p:spPr>
            <a:xfrm>
              <a:off x="14489695" y="3536087"/>
              <a:ext cx="5075056" cy="9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831" y="1080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endParaRPr sz="1300" dirty="0">
                <a:latin typeface="+mn-lt"/>
                <a:ea typeface="Lato Light" panose="020F0502020204030203" pitchFamily="34" charset="0"/>
                <a:cs typeface="Poppins" panose="00000500000000000000" pitchFamily="2" charset="0"/>
              </a:endParaRPr>
            </a:p>
          </p:txBody>
        </p: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C4A0BFF0-2AB2-2D44-8BB7-76B21EAF471E}"/>
              </a:ext>
            </a:extLst>
          </p:cNvPr>
          <p:cNvSpPr txBox="1"/>
          <p:nvPr/>
        </p:nvSpPr>
        <p:spPr>
          <a:xfrm>
            <a:off x="1321141" y="2389569"/>
            <a:ext cx="117897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MILESTONE 01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EB0DB75-67C9-D04B-89AB-92135A1E58BB}"/>
              </a:ext>
            </a:extLst>
          </p:cNvPr>
          <p:cNvSpPr txBox="1">
            <a:spLocks/>
          </p:cNvSpPr>
          <p:nvPr/>
        </p:nvSpPr>
        <p:spPr>
          <a:xfrm>
            <a:off x="1047242" y="2688195"/>
            <a:ext cx="1726773" cy="152253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20A4301-076A-B449-B6A0-A3A679D5E1C3}"/>
              </a:ext>
            </a:extLst>
          </p:cNvPr>
          <p:cNvSpPr txBox="1"/>
          <p:nvPr/>
        </p:nvSpPr>
        <p:spPr>
          <a:xfrm>
            <a:off x="3982264" y="2389569"/>
            <a:ext cx="117897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MILESTONE 02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8ABC836-FAF1-8E40-9B35-0E7FE78AD9F0}"/>
              </a:ext>
            </a:extLst>
          </p:cNvPr>
          <p:cNvSpPr txBox="1">
            <a:spLocks/>
          </p:cNvSpPr>
          <p:nvPr/>
        </p:nvSpPr>
        <p:spPr>
          <a:xfrm>
            <a:off x="3708366" y="2688195"/>
            <a:ext cx="1726773" cy="152253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91480F66-A8AB-BE4C-8CA9-365F36B946C9}"/>
              </a:ext>
            </a:extLst>
          </p:cNvPr>
          <p:cNvSpPr txBox="1"/>
          <p:nvPr/>
        </p:nvSpPr>
        <p:spPr>
          <a:xfrm>
            <a:off x="6643389" y="2389569"/>
            <a:ext cx="1178977" cy="219291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MILESTONE 03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4A1D715-00F0-224A-83FD-5AC7D176B6EE}"/>
              </a:ext>
            </a:extLst>
          </p:cNvPr>
          <p:cNvSpPr txBox="1">
            <a:spLocks/>
          </p:cNvSpPr>
          <p:nvPr/>
        </p:nvSpPr>
        <p:spPr>
          <a:xfrm>
            <a:off x="6369490" y="2688195"/>
            <a:ext cx="1726773" cy="1522533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0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97BF5403-3C82-654E-AF70-8292B3488CA5}"/>
              </a:ext>
            </a:extLst>
          </p:cNvPr>
          <p:cNvSpPr txBox="1"/>
          <p:nvPr/>
        </p:nvSpPr>
        <p:spPr>
          <a:xfrm>
            <a:off x="1508445" y="1531723"/>
            <a:ext cx="748924" cy="388568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2019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3D71F4E5-534D-784E-94DC-50C5763DD593}"/>
              </a:ext>
            </a:extLst>
          </p:cNvPr>
          <p:cNvSpPr txBox="1"/>
          <p:nvPr/>
        </p:nvSpPr>
        <p:spPr>
          <a:xfrm>
            <a:off x="4197539" y="1531723"/>
            <a:ext cx="748923" cy="388568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2020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DD2AF4CB-8A9D-2B4F-8682-21FFE7AA246B}"/>
              </a:ext>
            </a:extLst>
          </p:cNvPr>
          <p:cNvSpPr txBox="1"/>
          <p:nvPr/>
        </p:nvSpPr>
        <p:spPr>
          <a:xfrm>
            <a:off x="6886632" y="1531723"/>
            <a:ext cx="748924" cy="388568"/>
          </a:xfrm>
          <a:prstGeom prst="rect">
            <a:avLst/>
          </a:prstGeom>
          <a:noFill/>
        </p:spPr>
        <p:txBody>
          <a:bodyPr wrap="none" lIns="34290" tIns="17145" rIns="34290" bIns="17145" rtlCol="0" anchor="ctr" anchorCtr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318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solidFill>
                  <a:schemeClr val="accent1"/>
                </a:solidFill>
              </a:rPr>
              <a:t>Business model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402556" y="1465609"/>
            <a:ext cx="1745215" cy="1745473"/>
            <a:chOff x="2657475" y="2862266"/>
            <a:chExt cx="2695575" cy="2695575"/>
          </a:xfrm>
        </p:grpSpPr>
        <p:sp>
          <p:nvSpPr>
            <p:cNvPr id="37" name="Arc 6">
              <a:extLst>
                <a:ext uri="{FF2B5EF4-FFF2-40B4-BE49-F238E27FC236}">
                  <a16:creationId xmlns:a16="http://schemas.microsoft.com/office/drawing/2014/main" id="{EDDDA21B-D2BD-4DB9-9921-477F724EDE0C}"/>
                </a:ext>
              </a:extLst>
            </p:cNvPr>
            <p:cNvSpPr/>
            <p:nvPr/>
          </p:nvSpPr>
          <p:spPr>
            <a:xfrm>
              <a:off x="2657475" y="2862266"/>
              <a:ext cx="2695948" cy="2695548"/>
            </a:xfrm>
            <a:prstGeom prst="arc">
              <a:avLst>
                <a:gd name="adj1" fmla="val 2867394"/>
                <a:gd name="adj2" fmla="val 951565"/>
              </a:avLst>
            </a:prstGeom>
            <a:ln w="76200">
              <a:headEnd type="none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Isosceles Triangle 7">
              <a:extLst>
                <a:ext uri="{FF2B5EF4-FFF2-40B4-BE49-F238E27FC236}">
                  <a16:creationId xmlns:a16="http://schemas.microsoft.com/office/drawing/2014/main" id="{BCDFDC63-8AAE-45E2-A7AD-DD97F71DF192}"/>
                </a:ext>
              </a:extLst>
            </p:cNvPr>
            <p:cNvSpPr/>
            <p:nvPr/>
          </p:nvSpPr>
          <p:spPr>
            <a:xfrm rot="3018692">
              <a:off x="4779688" y="5022727"/>
              <a:ext cx="351193" cy="3034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933780" y="1465609"/>
            <a:ext cx="1745215" cy="1745473"/>
            <a:chOff x="4955466" y="2862266"/>
            <a:chExt cx="2695575" cy="2695575"/>
          </a:xfrm>
        </p:grpSpPr>
        <p:grpSp>
          <p:nvGrpSpPr>
            <p:cNvPr id="31" name="Group 10"/>
            <p:cNvGrpSpPr>
              <a:grpSpLocks/>
            </p:cNvGrpSpPr>
            <p:nvPr/>
          </p:nvGrpSpPr>
          <p:grpSpPr bwMode="auto">
            <a:xfrm>
              <a:off x="4955466" y="2862266"/>
              <a:ext cx="2695575" cy="2695575"/>
              <a:chOff x="4955466" y="2862266"/>
              <a:chExt cx="2695575" cy="2695575"/>
            </a:xfrm>
          </p:grpSpPr>
          <p:sp>
            <p:nvSpPr>
              <p:cNvPr id="35" name="Arc 8">
                <a:extLst>
                  <a:ext uri="{FF2B5EF4-FFF2-40B4-BE49-F238E27FC236}">
                    <a16:creationId xmlns:a16="http://schemas.microsoft.com/office/drawing/2014/main" id="{D1327930-45AC-4C80-A92E-BCEF2D9E883A}"/>
                  </a:ext>
                </a:extLst>
              </p:cNvPr>
              <p:cNvSpPr/>
              <p:nvPr/>
            </p:nvSpPr>
            <p:spPr>
              <a:xfrm>
                <a:off x="4955342" y="2862266"/>
                <a:ext cx="2695948" cy="2695548"/>
              </a:xfrm>
              <a:prstGeom prst="arc">
                <a:avLst>
                  <a:gd name="adj1" fmla="val 2907197"/>
                  <a:gd name="adj2" fmla="val 11675449"/>
                </a:avLst>
              </a:prstGeom>
              <a:ln w="76200">
                <a:solidFill>
                  <a:schemeClr val="bg2">
                    <a:lumMod val="75000"/>
                  </a:schemeClr>
                </a:solidFill>
                <a:headEnd type="non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Isosceles Triangle 9">
                <a:extLst>
                  <a:ext uri="{FF2B5EF4-FFF2-40B4-BE49-F238E27FC236}">
                    <a16:creationId xmlns:a16="http://schemas.microsoft.com/office/drawing/2014/main" id="{BA0E6156-C816-435E-BADA-ACB874EA733F}"/>
                  </a:ext>
                </a:extLst>
              </p:cNvPr>
              <p:cNvSpPr/>
              <p:nvPr/>
            </p:nvSpPr>
            <p:spPr>
              <a:xfrm rot="3018692">
                <a:off x="7077555" y="5022727"/>
                <a:ext cx="351193" cy="303431"/>
              </a:xfrm>
              <a:prstGeom prst="triangle">
                <a:avLst/>
              </a:prstGeom>
              <a:solidFill>
                <a:srgbClr val="92C1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endParaRPr lang="zh-TW" altLang="zh-TW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" name="Group 16"/>
            <p:cNvGrpSpPr>
              <a:grpSpLocks/>
            </p:cNvGrpSpPr>
            <p:nvPr/>
          </p:nvGrpSpPr>
          <p:grpSpPr bwMode="auto">
            <a:xfrm rot="10800000">
              <a:off x="4955466" y="2862266"/>
              <a:ext cx="2695575" cy="2695575"/>
              <a:chOff x="4955466" y="2862266"/>
              <a:chExt cx="2695575" cy="2695575"/>
            </a:xfrm>
          </p:grpSpPr>
          <p:sp>
            <p:nvSpPr>
              <p:cNvPr id="33" name="Arc 17">
                <a:extLst>
                  <a:ext uri="{FF2B5EF4-FFF2-40B4-BE49-F238E27FC236}">
                    <a16:creationId xmlns:a16="http://schemas.microsoft.com/office/drawing/2014/main" id="{9DED7FB2-7DBB-441D-B931-03DED5B79B18}"/>
                  </a:ext>
                </a:extLst>
              </p:cNvPr>
              <p:cNvSpPr/>
              <p:nvPr/>
            </p:nvSpPr>
            <p:spPr>
              <a:xfrm>
                <a:off x="4955217" y="2862293"/>
                <a:ext cx="2695948" cy="2695548"/>
              </a:xfrm>
              <a:prstGeom prst="arc">
                <a:avLst>
                  <a:gd name="adj1" fmla="val 2842026"/>
                  <a:gd name="adj2" fmla="val 11675449"/>
                </a:avLst>
              </a:prstGeom>
              <a:ln w="76200">
                <a:solidFill>
                  <a:schemeClr val="bg2">
                    <a:lumMod val="75000"/>
                  </a:schemeClr>
                </a:solidFill>
                <a:headEnd type="non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Isosceles Triangle 18">
                <a:extLst>
                  <a:ext uri="{FF2B5EF4-FFF2-40B4-BE49-F238E27FC236}">
                    <a16:creationId xmlns:a16="http://schemas.microsoft.com/office/drawing/2014/main" id="{52FFB239-7B63-4CAF-8C05-DA6E7D116C3D}"/>
                  </a:ext>
                </a:extLst>
              </p:cNvPr>
              <p:cNvSpPr/>
              <p:nvPr/>
            </p:nvSpPr>
            <p:spPr>
              <a:xfrm rot="3018692">
                <a:off x="7081106" y="5024593"/>
                <a:ext cx="351193" cy="303433"/>
              </a:xfrm>
              <a:prstGeom prst="triangle">
                <a:avLst/>
              </a:prstGeom>
              <a:solidFill>
                <a:srgbClr val="92C1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endParaRPr lang="zh-TW" altLang="zh-TW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465005" y="1465609"/>
            <a:ext cx="1745215" cy="1745473"/>
            <a:chOff x="4955466" y="2862266"/>
            <a:chExt cx="2695575" cy="2695575"/>
          </a:xfrm>
        </p:grpSpPr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4955466" y="2862266"/>
              <a:ext cx="2695575" cy="2695575"/>
              <a:chOff x="4955466" y="2862266"/>
              <a:chExt cx="2695575" cy="2695575"/>
            </a:xfrm>
          </p:grpSpPr>
          <p:sp>
            <p:nvSpPr>
              <p:cNvPr id="29" name="Arc 36">
                <a:extLst>
                  <a:ext uri="{FF2B5EF4-FFF2-40B4-BE49-F238E27FC236}">
                    <a16:creationId xmlns:a16="http://schemas.microsoft.com/office/drawing/2014/main" id="{322A40BD-3357-4EFF-884D-63F7588167F9}"/>
                  </a:ext>
                </a:extLst>
              </p:cNvPr>
              <p:cNvSpPr/>
              <p:nvPr/>
            </p:nvSpPr>
            <p:spPr>
              <a:xfrm>
                <a:off x="4955217" y="2862266"/>
                <a:ext cx="2695948" cy="2695548"/>
              </a:xfrm>
              <a:prstGeom prst="arc">
                <a:avLst>
                  <a:gd name="adj1" fmla="val 2866734"/>
                  <a:gd name="adj2" fmla="val 11675449"/>
                </a:avLst>
              </a:prstGeom>
              <a:ln w="76200">
                <a:solidFill>
                  <a:srgbClr val="04A8B6"/>
                </a:solidFill>
                <a:headEnd type="non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Isosceles Triangle 37">
                <a:extLst>
                  <a:ext uri="{FF2B5EF4-FFF2-40B4-BE49-F238E27FC236}">
                    <a16:creationId xmlns:a16="http://schemas.microsoft.com/office/drawing/2014/main" id="{1E1EFB26-2C0A-4589-9EF1-BA3E85F5906F}"/>
                  </a:ext>
                </a:extLst>
              </p:cNvPr>
              <p:cNvSpPr/>
              <p:nvPr/>
            </p:nvSpPr>
            <p:spPr>
              <a:xfrm rot="3018692">
                <a:off x="7077430" y="5022727"/>
                <a:ext cx="351193" cy="303431"/>
              </a:xfrm>
              <a:prstGeom prst="triangle">
                <a:avLst/>
              </a:prstGeom>
              <a:solidFill>
                <a:srgbClr val="04A8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endParaRPr lang="zh-TW" altLang="zh-TW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6" name="Group 33"/>
            <p:cNvGrpSpPr>
              <a:grpSpLocks/>
            </p:cNvGrpSpPr>
            <p:nvPr/>
          </p:nvGrpSpPr>
          <p:grpSpPr bwMode="auto">
            <a:xfrm rot="10800000">
              <a:off x="4955466" y="2862266"/>
              <a:ext cx="2695575" cy="2695575"/>
              <a:chOff x="4955466" y="2862266"/>
              <a:chExt cx="2695575" cy="2695575"/>
            </a:xfrm>
          </p:grpSpPr>
          <p:sp>
            <p:nvSpPr>
              <p:cNvPr id="27" name="Arc 34">
                <a:extLst>
                  <a:ext uri="{FF2B5EF4-FFF2-40B4-BE49-F238E27FC236}">
                    <a16:creationId xmlns:a16="http://schemas.microsoft.com/office/drawing/2014/main" id="{0FE69A4F-9A7D-4B7B-9E16-2085BFAFC263}"/>
                  </a:ext>
                </a:extLst>
              </p:cNvPr>
              <p:cNvSpPr/>
              <p:nvPr/>
            </p:nvSpPr>
            <p:spPr>
              <a:xfrm>
                <a:off x="4955342" y="2862293"/>
                <a:ext cx="2695948" cy="2695548"/>
              </a:xfrm>
              <a:prstGeom prst="arc">
                <a:avLst>
                  <a:gd name="adj1" fmla="val 2757488"/>
                  <a:gd name="adj2" fmla="val 11675449"/>
                </a:avLst>
              </a:prstGeom>
              <a:ln w="76200">
                <a:solidFill>
                  <a:srgbClr val="04A8B6"/>
                </a:solidFill>
                <a:headEnd type="non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Isosceles Triangle 35">
                <a:extLst>
                  <a:ext uri="{FF2B5EF4-FFF2-40B4-BE49-F238E27FC236}">
                    <a16:creationId xmlns:a16="http://schemas.microsoft.com/office/drawing/2014/main" id="{9E951408-0DEB-4DF4-B5ED-DB020B5F18FE}"/>
                  </a:ext>
                </a:extLst>
              </p:cNvPr>
              <p:cNvSpPr/>
              <p:nvPr/>
            </p:nvSpPr>
            <p:spPr>
              <a:xfrm rot="3018692">
                <a:off x="7079392" y="5024594"/>
                <a:ext cx="351193" cy="303431"/>
              </a:xfrm>
              <a:prstGeom prst="triangle">
                <a:avLst/>
              </a:prstGeom>
              <a:solidFill>
                <a:srgbClr val="04A8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endParaRPr lang="zh-TW" altLang="zh-TW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38"/>
          <p:cNvGrpSpPr>
            <a:grpSpLocks/>
          </p:cNvGrpSpPr>
          <p:nvPr/>
        </p:nvGrpSpPr>
        <p:grpSpPr bwMode="auto">
          <a:xfrm rot="10800000">
            <a:off x="5996229" y="1465609"/>
            <a:ext cx="1745215" cy="1745473"/>
            <a:chOff x="2657475" y="2862266"/>
            <a:chExt cx="2695575" cy="2695575"/>
          </a:xfrm>
        </p:grpSpPr>
        <p:sp>
          <p:nvSpPr>
            <p:cNvPr id="23" name="Arc 39">
              <a:extLst>
                <a:ext uri="{FF2B5EF4-FFF2-40B4-BE49-F238E27FC236}">
                  <a16:creationId xmlns:a16="http://schemas.microsoft.com/office/drawing/2014/main" id="{4167668F-8E11-4E88-9240-5602B9006FB7}"/>
                </a:ext>
              </a:extLst>
            </p:cNvPr>
            <p:cNvSpPr/>
            <p:nvPr/>
          </p:nvSpPr>
          <p:spPr>
            <a:xfrm>
              <a:off x="2657475" y="2862293"/>
              <a:ext cx="2695948" cy="2695548"/>
            </a:xfrm>
            <a:prstGeom prst="arc">
              <a:avLst>
                <a:gd name="adj1" fmla="val 2918327"/>
                <a:gd name="adj2" fmla="val 951565"/>
              </a:avLst>
            </a:prstGeom>
            <a:ln w="76200">
              <a:solidFill>
                <a:schemeClr val="accent4"/>
              </a:solidFill>
              <a:headEnd type="none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Isosceles Triangle 40">
              <a:extLst>
                <a:ext uri="{FF2B5EF4-FFF2-40B4-BE49-F238E27FC236}">
                  <a16:creationId xmlns:a16="http://schemas.microsoft.com/office/drawing/2014/main" id="{4E4A1B51-A134-4575-BD53-A147B796D436}"/>
                </a:ext>
              </a:extLst>
            </p:cNvPr>
            <p:cNvSpPr/>
            <p:nvPr/>
          </p:nvSpPr>
          <p:spPr>
            <a:xfrm rot="3018692">
              <a:off x="4781525" y="5024594"/>
              <a:ext cx="351193" cy="3034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43"/>
          <p:cNvSpPr txBox="1">
            <a:spLocks noChangeArrowheads="1"/>
          </p:cNvSpPr>
          <p:nvPr/>
        </p:nvSpPr>
        <p:spPr bwMode="auto">
          <a:xfrm>
            <a:off x="1833426" y="2482346"/>
            <a:ext cx="8834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400" dirty="0">
                <a:latin typeface="+mn-lt"/>
                <a:ea typeface="微軟正黑體" panose="020B0604030504040204" pitchFamily="34" charset="-120"/>
              </a:rPr>
              <a:t>Vision</a:t>
            </a: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3364650" y="2482346"/>
            <a:ext cx="8834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400" dirty="0">
                <a:latin typeface="+mn-lt"/>
                <a:ea typeface="微軟正黑體" panose="020B0604030504040204" pitchFamily="34" charset="-120"/>
              </a:rPr>
              <a:t>Mission</a:t>
            </a:r>
          </a:p>
        </p:txBody>
      </p:sp>
      <p:sp>
        <p:nvSpPr>
          <p:cNvPr id="13" name="TextBox 45"/>
          <p:cNvSpPr txBox="1">
            <a:spLocks noChangeArrowheads="1"/>
          </p:cNvSpPr>
          <p:nvPr/>
        </p:nvSpPr>
        <p:spPr bwMode="auto">
          <a:xfrm>
            <a:off x="4895874" y="2482346"/>
            <a:ext cx="8834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400" dirty="0">
                <a:latin typeface="+mn-lt"/>
                <a:ea typeface="微軟正黑體" panose="020B0604030504040204" pitchFamily="34" charset="-120"/>
              </a:rPr>
              <a:t>Options</a:t>
            </a:r>
          </a:p>
        </p:txBody>
      </p:sp>
      <p:sp>
        <p:nvSpPr>
          <p:cNvPr id="14" name="TextBox 46"/>
          <p:cNvSpPr txBox="1">
            <a:spLocks noChangeArrowheads="1"/>
          </p:cNvSpPr>
          <p:nvPr/>
        </p:nvSpPr>
        <p:spPr bwMode="auto">
          <a:xfrm>
            <a:off x="6427100" y="2482346"/>
            <a:ext cx="8834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US" altLang="zh-TW" sz="1400" dirty="0">
                <a:latin typeface="+mn-lt"/>
                <a:ea typeface="微軟正黑體" panose="020B0604030504040204" pitchFamily="34" charset="-120"/>
              </a:rPr>
              <a:t>Plan</a:t>
            </a:r>
          </a:p>
        </p:txBody>
      </p:sp>
      <p:sp>
        <p:nvSpPr>
          <p:cNvPr id="15" name="Freeform 120">
            <a:extLst>
              <a:ext uri="{FF2B5EF4-FFF2-40B4-BE49-F238E27FC236}">
                <a16:creationId xmlns:a16="http://schemas.microsoft.com/office/drawing/2014/main" id="{5146984D-024B-4AD8-BFA5-2DFB27FC39F8}"/>
              </a:ext>
            </a:extLst>
          </p:cNvPr>
          <p:cNvSpPr>
            <a:spLocks noEditPoints="1"/>
          </p:cNvSpPr>
          <p:nvPr/>
        </p:nvSpPr>
        <p:spPr bwMode="auto">
          <a:xfrm>
            <a:off x="6682979" y="1937096"/>
            <a:ext cx="372665" cy="373856"/>
          </a:xfrm>
          <a:custGeom>
            <a:avLst/>
            <a:gdLst>
              <a:gd name="T0" fmla="*/ 498 w 558"/>
              <a:gd name="T1" fmla="*/ 298 h 559"/>
              <a:gd name="T2" fmla="*/ 488 w 558"/>
              <a:gd name="T3" fmla="*/ 288 h 559"/>
              <a:gd name="T4" fmla="*/ 452 w 558"/>
              <a:gd name="T5" fmla="*/ 217 h 559"/>
              <a:gd name="T6" fmla="*/ 554 w 558"/>
              <a:gd name="T7" fmla="*/ 113 h 559"/>
              <a:gd name="T8" fmla="*/ 450 w 558"/>
              <a:gd name="T9" fmla="*/ 6 h 559"/>
              <a:gd name="T10" fmla="*/ 343 w 558"/>
              <a:gd name="T11" fmla="*/ 103 h 559"/>
              <a:gd name="T12" fmla="*/ 290 w 558"/>
              <a:gd name="T13" fmla="*/ 61 h 559"/>
              <a:gd name="T14" fmla="*/ 326 w 558"/>
              <a:gd name="T15" fmla="*/ 106 h 559"/>
              <a:gd name="T16" fmla="*/ 113 w 558"/>
              <a:gd name="T17" fmla="*/ 0 h 559"/>
              <a:gd name="T18" fmla="*/ 97 w 558"/>
              <a:gd name="T19" fmla="*/ 224 h 559"/>
              <a:gd name="T20" fmla="*/ 61 w 558"/>
              <a:gd name="T21" fmla="*/ 270 h 559"/>
              <a:gd name="T22" fmla="*/ 106 w 558"/>
              <a:gd name="T23" fmla="*/ 235 h 559"/>
              <a:gd name="T24" fmla="*/ 7 w 558"/>
              <a:gd name="T25" fmla="*/ 334 h 559"/>
              <a:gd name="T26" fmla="*/ 0 w 558"/>
              <a:gd name="T27" fmla="*/ 552 h 559"/>
              <a:gd name="T28" fmla="*/ 219 w 558"/>
              <a:gd name="T29" fmla="*/ 559 h 559"/>
              <a:gd name="T30" fmla="*/ 226 w 558"/>
              <a:gd name="T31" fmla="*/ 341 h 559"/>
              <a:gd name="T32" fmla="*/ 120 w 558"/>
              <a:gd name="T33" fmla="*/ 334 h 559"/>
              <a:gd name="T34" fmla="*/ 155 w 558"/>
              <a:gd name="T35" fmla="*/ 270 h 559"/>
              <a:gd name="T36" fmla="*/ 165 w 558"/>
              <a:gd name="T37" fmla="*/ 270 h 559"/>
              <a:gd name="T38" fmla="*/ 129 w 558"/>
              <a:gd name="T39" fmla="*/ 224 h 559"/>
              <a:gd name="T40" fmla="*/ 326 w 558"/>
              <a:gd name="T41" fmla="*/ 120 h 559"/>
              <a:gd name="T42" fmla="*/ 290 w 558"/>
              <a:gd name="T43" fmla="*/ 165 h 559"/>
              <a:gd name="T44" fmla="*/ 300 w 558"/>
              <a:gd name="T45" fmla="*/ 165 h 559"/>
              <a:gd name="T46" fmla="*/ 438 w 558"/>
              <a:gd name="T47" fmla="*/ 217 h 559"/>
              <a:gd name="T48" fmla="*/ 403 w 558"/>
              <a:gd name="T49" fmla="*/ 288 h 559"/>
              <a:gd name="T50" fmla="*/ 393 w 558"/>
              <a:gd name="T51" fmla="*/ 298 h 559"/>
              <a:gd name="T52" fmla="*/ 333 w 558"/>
              <a:gd name="T53" fmla="*/ 446 h 559"/>
              <a:gd name="T54" fmla="*/ 558 w 558"/>
              <a:gd name="T55" fmla="*/ 446 h 559"/>
              <a:gd name="T56" fmla="*/ 212 w 558"/>
              <a:gd name="T57" fmla="*/ 545 h 559"/>
              <a:gd name="T58" fmla="*/ 14 w 558"/>
              <a:gd name="T59" fmla="*/ 348 h 559"/>
              <a:gd name="T60" fmla="*/ 212 w 558"/>
              <a:gd name="T61" fmla="*/ 545 h 559"/>
              <a:gd name="T62" fmla="*/ 113 w 558"/>
              <a:gd name="T63" fmla="*/ 211 h 559"/>
              <a:gd name="T64" fmla="*/ 14 w 558"/>
              <a:gd name="T65" fmla="*/ 113 h 559"/>
              <a:gd name="T66" fmla="*/ 212 w 558"/>
              <a:gd name="T67" fmla="*/ 113 h 559"/>
              <a:gd name="T68" fmla="*/ 445 w 558"/>
              <a:gd name="T69" fmla="*/ 21 h 559"/>
              <a:gd name="T70" fmla="*/ 445 w 558"/>
              <a:gd name="T71" fmla="*/ 204 h 559"/>
              <a:gd name="T72" fmla="*/ 445 w 558"/>
              <a:gd name="T73" fmla="*/ 21 h 559"/>
              <a:gd name="T74" fmla="*/ 347 w 558"/>
              <a:gd name="T75" fmla="*/ 446 h 559"/>
              <a:gd name="T76" fmla="*/ 544 w 558"/>
              <a:gd name="T77" fmla="*/ 44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8" h="559">
                <a:moveTo>
                  <a:pt x="461" y="335"/>
                </a:moveTo>
                <a:cubicBezTo>
                  <a:pt x="498" y="298"/>
                  <a:pt x="498" y="298"/>
                  <a:pt x="498" y="298"/>
                </a:cubicBezTo>
                <a:cubicBezTo>
                  <a:pt x="500" y="295"/>
                  <a:pt x="500" y="291"/>
                  <a:pt x="498" y="288"/>
                </a:cubicBezTo>
                <a:cubicBezTo>
                  <a:pt x="495" y="285"/>
                  <a:pt x="490" y="285"/>
                  <a:pt x="488" y="288"/>
                </a:cubicBezTo>
                <a:cubicBezTo>
                  <a:pt x="452" y="323"/>
                  <a:pt x="452" y="323"/>
                  <a:pt x="452" y="323"/>
                </a:cubicBezTo>
                <a:cubicBezTo>
                  <a:pt x="452" y="217"/>
                  <a:pt x="452" y="217"/>
                  <a:pt x="452" y="217"/>
                </a:cubicBezTo>
                <a:cubicBezTo>
                  <a:pt x="552" y="118"/>
                  <a:pt x="552" y="118"/>
                  <a:pt x="552" y="118"/>
                </a:cubicBezTo>
                <a:cubicBezTo>
                  <a:pt x="553" y="116"/>
                  <a:pt x="554" y="115"/>
                  <a:pt x="554" y="113"/>
                </a:cubicBezTo>
                <a:cubicBezTo>
                  <a:pt x="554" y="111"/>
                  <a:pt x="553" y="109"/>
                  <a:pt x="552" y="108"/>
                </a:cubicBezTo>
                <a:cubicBezTo>
                  <a:pt x="450" y="6"/>
                  <a:pt x="450" y="6"/>
                  <a:pt x="450" y="6"/>
                </a:cubicBezTo>
                <a:cubicBezTo>
                  <a:pt x="448" y="4"/>
                  <a:pt x="443" y="4"/>
                  <a:pt x="440" y="6"/>
                </a:cubicBezTo>
                <a:cubicBezTo>
                  <a:pt x="343" y="103"/>
                  <a:pt x="343" y="103"/>
                  <a:pt x="343" y="103"/>
                </a:cubicBezTo>
                <a:cubicBezTo>
                  <a:pt x="300" y="61"/>
                  <a:pt x="300" y="61"/>
                  <a:pt x="300" y="61"/>
                </a:cubicBezTo>
                <a:cubicBezTo>
                  <a:pt x="297" y="58"/>
                  <a:pt x="293" y="58"/>
                  <a:pt x="290" y="61"/>
                </a:cubicBezTo>
                <a:cubicBezTo>
                  <a:pt x="288" y="63"/>
                  <a:pt x="288" y="68"/>
                  <a:pt x="290" y="70"/>
                </a:cubicBezTo>
                <a:cubicBezTo>
                  <a:pt x="326" y="106"/>
                  <a:pt x="326" y="106"/>
                  <a:pt x="326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2" y="47"/>
                  <a:pt x="173" y="0"/>
                  <a:pt x="113" y="0"/>
                </a:cubicBezTo>
                <a:cubicBezTo>
                  <a:pt x="51" y="0"/>
                  <a:pt x="0" y="51"/>
                  <a:pt x="0" y="113"/>
                </a:cubicBezTo>
                <a:cubicBezTo>
                  <a:pt x="0" y="169"/>
                  <a:pt x="42" y="217"/>
                  <a:pt x="97" y="224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58" y="263"/>
                  <a:pt x="58" y="268"/>
                  <a:pt x="61" y="270"/>
                </a:cubicBezTo>
                <a:cubicBezTo>
                  <a:pt x="63" y="273"/>
                  <a:pt x="68" y="273"/>
                  <a:pt x="71" y="270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6" y="334"/>
                  <a:pt x="106" y="334"/>
                  <a:pt x="106" y="334"/>
                </a:cubicBezTo>
                <a:cubicBezTo>
                  <a:pt x="7" y="334"/>
                  <a:pt x="7" y="334"/>
                  <a:pt x="7" y="334"/>
                </a:cubicBezTo>
                <a:cubicBezTo>
                  <a:pt x="3" y="334"/>
                  <a:pt x="0" y="337"/>
                  <a:pt x="0" y="341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6"/>
                  <a:pt x="3" y="559"/>
                  <a:pt x="7" y="559"/>
                </a:cubicBezTo>
                <a:cubicBezTo>
                  <a:pt x="219" y="559"/>
                  <a:pt x="219" y="559"/>
                  <a:pt x="219" y="559"/>
                </a:cubicBezTo>
                <a:cubicBezTo>
                  <a:pt x="223" y="559"/>
                  <a:pt x="226" y="556"/>
                  <a:pt x="226" y="552"/>
                </a:cubicBezTo>
                <a:cubicBezTo>
                  <a:pt x="226" y="341"/>
                  <a:pt x="226" y="341"/>
                  <a:pt x="226" y="341"/>
                </a:cubicBezTo>
                <a:cubicBezTo>
                  <a:pt x="226" y="337"/>
                  <a:pt x="223" y="334"/>
                  <a:pt x="219" y="334"/>
                </a:cubicBezTo>
                <a:cubicBezTo>
                  <a:pt x="120" y="334"/>
                  <a:pt x="120" y="334"/>
                  <a:pt x="120" y="334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55" y="270"/>
                  <a:pt x="155" y="270"/>
                  <a:pt x="155" y="270"/>
                </a:cubicBezTo>
                <a:cubicBezTo>
                  <a:pt x="157" y="272"/>
                  <a:pt x="158" y="272"/>
                  <a:pt x="160" y="272"/>
                </a:cubicBezTo>
                <a:cubicBezTo>
                  <a:pt x="162" y="272"/>
                  <a:pt x="164" y="272"/>
                  <a:pt x="165" y="270"/>
                </a:cubicBezTo>
                <a:cubicBezTo>
                  <a:pt x="168" y="268"/>
                  <a:pt x="168" y="263"/>
                  <a:pt x="165" y="260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81" y="217"/>
                  <a:pt x="222" y="173"/>
                  <a:pt x="225" y="120"/>
                </a:cubicBezTo>
                <a:cubicBezTo>
                  <a:pt x="326" y="120"/>
                  <a:pt x="326" y="120"/>
                  <a:pt x="326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288" y="158"/>
                  <a:pt x="288" y="162"/>
                  <a:pt x="290" y="165"/>
                </a:cubicBezTo>
                <a:cubicBezTo>
                  <a:pt x="292" y="166"/>
                  <a:pt x="293" y="167"/>
                  <a:pt x="295" y="167"/>
                </a:cubicBezTo>
                <a:cubicBezTo>
                  <a:pt x="297" y="167"/>
                  <a:pt x="299" y="166"/>
                  <a:pt x="300" y="165"/>
                </a:cubicBezTo>
                <a:cubicBezTo>
                  <a:pt x="343" y="122"/>
                  <a:pt x="343" y="122"/>
                  <a:pt x="343" y="122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8" y="323"/>
                  <a:pt x="438" y="323"/>
                  <a:pt x="438" y="323"/>
                </a:cubicBezTo>
                <a:cubicBezTo>
                  <a:pt x="403" y="288"/>
                  <a:pt x="403" y="288"/>
                  <a:pt x="403" y="288"/>
                </a:cubicBezTo>
                <a:cubicBezTo>
                  <a:pt x="400" y="285"/>
                  <a:pt x="396" y="285"/>
                  <a:pt x="393" y="288"/>
                </a:cubicBezTo>
                <a:cubicBezTo>
                  <a:pt x="390" y="291"/>
                  <a:pt x="390" y="295"/>
                  <a:pt x="393" y="298"/>
                </a:cubicBezTo>
                <a:cubicBezTo>
                  <a:pt x="430" y="335"/>
                  <a:pt x="430" y="335"/>
                  <a:pt x="430" y="335"/>
                </a:cubicBezTo>
                <a:cubicBezTo>
                  <a:pt x="375" y="342"/>
                  <a:pt x="333" y="389"/>
                  <a:pt x="333" y="446"/>
                </a:cubicBezTo>
                <a:cubicBezTo>
                  <a:pt x="333" y="508"/>
                  <a:pt x="383" y="559"/>
                  <a:pt x="445" y="559"/>
                </a:cubicBezTo>
                <a:cubicBezTo>
                  <a:pt x="508" y="559"/>
                  <a:pt x="558" y="508"/>
                  <a:pt x="558" y="446"/>
                </a:cubicBezTo>
                <a:cubicBezTo>
                  <a:pt x="558" y="389"/>
                  <a:pt x="516" y="342"/>
                  <a:pt x="461" y="335"/>
                </a:cubicBezTo>
                <a:close/>
                <a:moveTo>
                  <a:pt x="212" y="545"/>
                </a:moveTo>
                <a:cubicBezTo>
                  <a:pt x="14" y="545"/>
                  <a:pt x="14" y="545"/>
                  <a:pt x="14" y="545"/>
                </a:cubicBezTo>
                <a:cubicBezTo>
                  <a:pt x="14" y="348"/>
                  <a:pt x="14" y="348"/>
                  <a:pt x="14" y="348"/>
                </a:cubicBezTo>
                <a:cubicBezTo>
                  <a:pt x="212" y="348"/>
                  <a:pt x="212" y="348"/>
                  <a:pt x="212" y="348"/>
                </a:cubicBezTo>
                <a:lnTo>
                  <a:pt x="212" y="545"/>
                </a:lnTo>
                <a:close/>
                <a:moveTo>
                  <a:pt x="116" y="211"/>
                </a:moveTo>
                <a:cubicBezTo>
                  <a:pt x="115" y="211"/>
                  <a:pt x="114" y="211"/>
                  <a:pt x="113" y="211"/>
                </a:cubicBezTo>
                <a:cubicBezTo>
                  <a:pt x="112" y="211"/>
                  <a:pt x="111" y="211"/>
                  <a:pt x="110" y="211"/>
                </a:cubicBezTo>
                <a:cubicBezTo>
                  <a:pt x="57" y="210"/>
                  <a:pt x="14" y="166"/>
                  <a:pt x="14" y="113"/>
                </a:cubicBezTo>
                <a:cubicBezTo>
                  <a:pt x="14" y="58"/>
                  <a:pt x="58" y="14"/>
                  <a:pt x="113" y="14"/>
                </a:cubicBezTo>
                <a:cubicBezTo>
                  <a:pt x="167" y="14"/>
                  <a:pt x="212" y="58"/>
                  <a:pt x="212" y="113"/>
                </a:cubicBezTo>
                <a:cubicBezTo>
                  <a:pt x="212" y="166"/>
                  <a:pt x="169" y="210"/>
                  <a:pt x="116" y="211"/>
                </a:cubicBezTo>
                <a:close/>
                <a:moveTo>
                  <a:pt x="445" y="21"/>
                </a:moveTo>
                <a:cubicBezTo>
                  <a:pt x="537" y="113"/>
                  <a:pt x="537" y="113"/>
                  <a:pt x="537" y="113"/>
                </a:cubicBezTo>
                <a:cubicBezTo>
                  <a:pt x="445" y="204"/>
                  <a:pt x="445" y="204"/>
                  <a:pt x="445" y="204"/>
                </a:cubicBezTo>
                <a:cubicBezTo>
                  <a:pt x="354" y="113"/>
                  <a:pt x="354" y="113"/>
                  <a:pt x="354" y="113"/>
                </a:cubicBezTo>
                <a:lnTo>
                  <a:pt x="445" y="21"/>
                </a:lnTo>
                <a:close/>
                <a:moveTo>
                  <a:pt x="445" y="545"/>
                </a:moveTo>
                <a:cubicBezTo>
                  <a:pt x="391" y="545"/>
                  <a:pt x="347" y="501"/>
                  <a:pt x="347" y="446"/>
                </a:cubicBezTo>
                <a:cubicBezTo>
                  <a:pt x="347" y="392"/>
                  <a:pt x="391" y="348"/>
                  <a:pt x="445" y="348"/>
                </a:cubicBezTo>
                <a:cubicBezTo>
                  <a:pt x="500" y="348"/>
                  <a:pt x="544" y="392"/>
                  <a:pt x="544" y="446"/>
                </a:cubicBezTo>
                <a:cubicBezTo>
                  <a:pt x="544" y="501"/>
                  <a:pt x="500" y="545"/>
                  <a:pt x="445" y="5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21">
            <a:extLst>
              <a:ext uri="{FF2B5EF4-FFF2-40B4-BE49-F238E27FC236}">
                <a16:creationId xmlns:a16="http://schemas.microsoft.com/office/drawing/2014/main" id="{8C2D1A05-4A44-44CC-991E-4FC50A8DBAF1}"/>
              </a:ext>
            </a:extLst>
          </p:cNvPr>
          <p:cNvSpPr>
            <a:spLocks noEditPoints="1"/>
          </p:cNvSpPr>
          <p:nvPr/>
        </p:nvSpPr>
        <p:spPr bwMode="auto">
          <a:xfrm>
            <a:off x="5124450" y="1934715"/>
            <a:ext cx="377429" cy="377428"/>
          </a:xfrm>
          <a:custGeom>
            <a:avLst/>
            <a:gdLst>
              <a:gd name="T0" fmla="*/ 7 w 564"/>
              <a:gd name="T1" fmla="*/ 564 h 564"/>
              <a:gd name="T2" fmla="*/ 0 w 564"/>
              <a:gd name="T3" fmla="*/ 7 h 564"/>
              <a:gd name="T4" fmla="*/ 14 w 564"/>
              <a:gd name="T5" fmla="*/ 7 h 564"/>
              <a:gd name="T6" fmla="*/ 557 w 564"/>
              <a:gd name="T7" fmla="*/ 550 h 564"/>
              <a:gd name="T8" fmla="*/ 557 w 564"/>
              <a:gd name="T9" fmla="*/ 564 h 564"/>
              <a:gd name="T10" fmla="*/ 107 w 564"/>
              <a:gd name="T11" fmla="*/ 373 h 564"/>
              <a:gd name="T12" fmla="*/ 107 w 564"/>
              <a:gd name="T13" fmla="*/ 456 h 564"/>
              <a:gd name="T14" fmla="*/ 134 w 564"/>
              <a:gd name="T15" fmla="*/ 414 h 564"/>
              <a:gd name="T16" fmla="*/ 79 w 564"/>
              <a:gd name="T17" fmla="*/ 414 h 564"/>
              <a:gd name="T18" fmla="*/ 134 w 564"/>
              <a:gd name="T19" fmla="*/ 414 h 564"/>
              <a:gd name="T20" fmla="*/ 467 w 564"/>
              <a:gd name="T21" fmla="*/ 289 h 564"/>
              <a:gd name="T22" fmla="*/ 467 w 564"/>
              <a:gd name="T23" fmla="*/ 373 h 564"/>
              <a:gd name="T24" fmla="*/ 495 w 564"/>
              <a:gd name="T25" fmla="*/ 331 h 564"/>
              <a:gd name="T26" fmla="*/ 439 w 564"/>
              <a:gd name="T27" fmla="*/ 331 h 564"/>
              <a:gd name="T28" fmla="*/ 495 w 564"/>
              <a:gd name="T29" fmla="*/ 331 h 564"/>
              <a:gd name="T30" fmla="*/ 308 w 564"/>
              <a:gd name="T31" fmla="*/ 92 h 564"/>
              <a:gd name="T32" fmla="*/ 308 w 564"/>
              <a:gd name="T33" fmla="*/ 175 h 564"/>
              <a:gd name="T34" fmla="*/ 336 w 564"/>
              <a:gd name="T35" fmla="*/ 134 h 564"/>
              <a:gd name="T36" fmla="*/ 281 w 564"/>
              <a:gd name="T37" fmla="*/ 134 h 564"/>
              <a:gd name="T38" fmla="*/ 336 w 564"/>
              <a:gd name="T39" fmla="*/ 134 h 564"/>
              <a:gd name="T40" fmla="*/ 188 w 564"/>
              <a:gd name="T41" fmla="*/ 338 h 564"/>
              <a:gd name="T42" fmla="*/ 188 w 564"/>
              <a:gd name="T43" fmla="*/ 421 h 564"/>
              <a:gd name="T44" fmla="*/ 215 w 564"/>
              <a:gd name="T45" fmla="*/ 380 h 564"/>
              <a:gd name="T46" fmla="*/ 160 w 564"/>
              <a:gd name="T47" fmla="*/ 380 h 564"/>
              <a:gd name="T48" fmla="*/ 215 w 564"/>
              <a:gd name="T49" fmla="*/ 380 h 564"/>
              <a:gd name="T50" fmla="*/ 408 w 564"/>
              <a:gd name="T51" fmla="*/ 39 h 564"/>
              <a:gd name="T52" fmla="*/ 408 w 564"/>
              <a:gd name="T53" fmla="*/ 122 h 564"/>
              <a:gd name="T54" fmla="*/ 436 w 564"/>
              <a:gd name="T55" fmla="*/ 80 h 564"/>
              <a:gd name="T56" fmla="*/ 380 w 564"/>
              <a:gd name="T57" fmla="*/ 80 h 564"/>
              <a:gd name="T58" fmla="*/ 436 w 564"/>
              <a:gd name="T59" fmla="*/ 80 h 564"/>
              <a:gd name="T60" fmla="*/ 336 w 564"/>
              <a:gd name="T61" fmla="*/ 307 h 564"/>
              <a:gd name="T62" fmla="*/ 336 w 564"/>
              <a:gd name="T63" fmla="*/ 452 h 564"/>
              <a:gd name="T64" fmla="*/ 395 w 564"/>
              <a:gd name="T65" fmla="*/ 380 h 564"/>
              <a:gd name="T66" fmla="*/ 278 w 564"/>
              <a:gd name="T67" fmla="*/ 380 h 564"/>
              <a:gd name="T68" fmla="*/ 395 w 564"/>
              <a:gd name="T69" fmla="*/ 380 h 564"/>
              <a:gd name="T70" fmla="*/ 253 w 564"/>
              <a:gd name="T71" fmla="*/ 172 h 564"/>
              <a:gd name="T72" fmla="*/ 253 w 564"/>
              <a:gd name="T73" fmla="*/ 317 h 564"/>
              <a:gd name="T74" fmla="*/ 312 w 564"/>
              <a:gd name="T75" fmla="*/ 245 h 564"/>
              <a:gd name="T76" fmla="*/ 195 w 564"/>
              <a:gd name="T77" fmla="*/ 245 h 564"/>
              <a:gd name="T78" fmla="*/ 312 w 564"/>
              <a:gd name="T79" fmla="*/ 245 h 564"/>
              <a:gd name="T80" fmla="*/ 467 w 564"/>
              <a:gd name="T81" fmla="*/ 127 h 564"/>
              <a:gd name="T82" fmla="*/ 467 w 564"/>
              <a:gd name="T83" fmla="*/ 272 h 564"/>
              <a:gd name="T84" fmla="*/ 526 w 564"/>
              <a:gd name="T85" fmla="*/ 199 h 564"/>
              <a:gd name="T86" fmla="*/ 409 w 564"/>
              <a:gd name="T87" fmla="*/ 199 h 564"/>
              <a:gd name="T88" fmla="*/ 526 w 564"/>
              <a:gd name="T89" fmla="*/ 199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64" h="564">
                <a:moveTo>
                  <a:pt x="557" y="564"/>
                </a:moveTo>
                <a:cubicBezTo>
                  <a:pt x="7" y="564"/>
                  <a:pt x="7" y="564"/>
                  <a:pt x="7" y="564"/>
                </a:cubicBezTo>
                <a:cubicBezTo>
                  <a:pt x="3" y="564"/>
                  <a:pt x="0" y="561"/>
                  <a:pt x="0" y="557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550"/>
                  <a:pt x="14" y="550"/>
                  <a:pt x="14" y="550"/>
                </a:cubicBezTo>
                <a:cubicBezTo>
                  <a:pt x="557" y="550"/>
                  <a:pt x="557" y="550"/>
                  <a:pt x="557" y="550"/>
                </a:cubicBezTo>
                <a:cubicBezTo>
                  <a:pt x="561" y="550"/>
                  <a:pt x="564" y="553"/>
                  <a:pt x="564" y="557"/>
                </a:cubicBezTo>
                <a:cubicBezTo>
                  <a:pt x="564" y="561"/>
                  <a:pt x="561" y="564"/>
                  <a:pt x="557" y="564"/>
                </a:cubicBezTo>
                <a:close/>
                <a:moveTo>
                  <a:pt x="148" y="414"/>
                </a:moveTo>
                <a:cubicBezTo>
                  <a:pt x="148" y="391"/>
                  <a:pt x="130" y="373"/>
                  <a:pt x="107" y="373"/>
                </a:cubicBezTo>
                <a:cubicBezTo>
                  <a:pt x="84" y="373"/>
                  <a:pt x="65" y="391"/>
                  <a:pt x="65" y="414"/>
                </a:cubicBezTo>
                <a:cubicBezTo>
                  <a:pt x="65" y="437"/>
                  <a:pt x="84" y="456"/>
                  <a:pt x="107" y="456"/>
                </a:cubicBezTo>
                <a:cubicBezTo>
                  <a:pt x="130" y="456"/>
                  <a:pt x="148" y="437"/>
                  <a:pt x="148" y="414"/>
                </a:cubicBezTo>
                <a:close/>
                <a:moveTo>
                  <a:pt x="134" y="414"/>
                </a:moveTo>
                <a:cubicBezTo>
                  <a:pt x="134" y="430"/>
                  <a:pt x="122" y="442"/>
                  <a:pt x="107" y="442"/>
                </a:cubicBezTo>
                <a:cubicBezTo>
                  <a:pt x="91" y="442"/>
                  <a:pt x="79" y="430"/>
                  <a:pt x="79" y="414"/>
                </a:cubicBezTo>
                <a:cubicBezTo>
                  <a:pt x="79" y="399"/>
                  <a:pt x="91" y="387"/>
                  <a:pt x="107" y="387"/>
                </a:cubicBezTo>
                <a:cubicBezTo>
                  <a:pt x="122" y="387"/>
                  <a:pt x="134" y="399"/>
                  <a:pt x="134" y="414"/>
                </a:cubicBezTo>
                <a:close/>
                <a:moveTo>
                  <a:pt x="509" y="331"/>
                </a:moveTo>
                <a:cubicBezTo>
                  <a:pt x="509" y="308"/>
                  <a:pt x="490" y="289"/>
                  <a:pt x="467" y="289"/>
                </a:cubicBezTo>
                <a:cubicBezTo>
                  <a:pt x="444" y="289"/>
                  <a:pt x="425" y="308"/>
                  <a:pt x="425" y="331"/>
                </a:cubicBezTo>
                <a:cubicBezTo>
                  <a:pt x="425" y="354"/>
                  <a:pt x="444" y="373"/>
                  <a:pt x="467" y="373"/>
                </a:cubicBezTo>
                <a:cubicBezTo>
                  <a:pt x="490" y="373"/>
                  <a:pt x="509" y="354"/>
                  <a:pt x="509" y="331"/>
                </a:cubicBezTo>
                <a:close/>
                <a:moveTo>
                  <a:pt x="495" y="331"/>
                </a:moveTo>
                <a:cubicBezTo>
                  <a:pt x="495" y="346"/>
                  <a:pt x="482" y="359"/>
                  <a:pt x="467" y="359"/>
                </a:cubicBezTo>
                <a:cubicBezTo>
                  <a:pt x="452" y="359"/>
                  <a:pt x="439" y="346"/>
                  <a:pt x="439" y="331"/>
                </a:cubicBezTo>
                <a:cubicBezTo>
                  <a:pt x="439" y="316"/>
                  <a:pt x="452" y="303"/>
                  <a:pt x="467" y="303"/>
                </a:cubicBezTo>
                <a:cubicBezTo>
                  <a:pt x="482" y="303"/>
                  <a:pt x="495" y="316"/>
                  <a:pt x="495" y="331"/>
                </a:cubicBezTo>
                <a:close/>
                <a:moveTo>
                  <a:pt x="350" y="134"/>
                </a:moveTo>
                <a:cubicBezTo>
                  <a:pt x="350" y="111"/>
                  <a:pt x="331" y="92"/>
                  <a:pt x="308" y="92"/>
                </a:cubicBezTo>
                <a:cubicBezTo>
                  <a:pt x="285" y="92"/>
                  <a:pt x="267" y="111"/>
                  <a:pt x="267" y="134"/>
                </a:cubicBezTo>
                <a:cubicBezTo>
                  <a:pt x="267" y="157"/>
                  <a:pt x="285" y="175"/>
                  <a:pt x="308" y="175"/>
                </a:cubicBezTo>
                <a:cubicBezTo>
                  <a:pt x="331" y="175"/>
                  <a:pt x="350" y="157"/>
                  <a:pt x="350" y="134"/>
                </a:cubicBezTo>
                <a:close/>
                <a:moveTo>
                  <a:pt x="336" y="134"/>
                </a:moveTo>
                <a:cubicBezTo>
                  <a:pt x="336" y="149"/>
                  <a:pt x="324" y="161"/>
                  <a:pt x="308" y="161"/>
                </a:cubicBezTo>
                <a:cubicBezTo>
                  <a:pt x="293" y="161"/>
                  <a:pt x="281" y="149"/>
                  <a:pt x="281" y="134"/>
                </a:cubicBezTo>
                <a:cubicBezTo>
                  <a:pt x="281" y="118"/>
                  <a:pt x="293" y="106"/>
                  <a:pt x="308" y="106"/>
                </a:cubicBezTo>
                <a:cubicBezTo>
                  <a:pt x="324" y="106"/>
                  <a:pt x="336" y="118"/>
                  <a:pt x="336" y="134"/>
                </a:cubicBezTo>
                <a:close/>
                <a:moveTo>
                  <a:pt x="229" y="380"/>
                </a:moveTo>
                <a:cubicBezTo>
                  <a:pt x="229" y="357"/>
                  <a:pt x="211" y="338"/>
                  <a:pt x="188" y="338"/>
                </a:cubicBezTo>
                <a:cubicBezTo>
                  <a:pt x="165" y="338"/>
                  <a:pt x="146" y="357"/>
                  <a:pt x="146" y="380"/>
                </a:cubicBezTo>
                <a:cubicBezTo>
                  <a:pt x="146" y="403"/>
                  <a:pt x="165" y="421"/>
                  <a:pt x="188" y="421"/>
                </a:cubicBezTo>
                <a:cubicBezTo>
                  <a:pt x="211" y="421"/>
                  <a:pt x="229" y="403"/>
                  <a:pt x="229" y="380"/>
                </a:cubicBezTo>
                <a:close/>
                <a:moveTo>
                  <a:pt x="215" y="380"/>
                </a:moveTo>
                <a:cubicBezTo>
                  <a:pt x="215" y="395"/>
                  <a:pt x="203" y="407"/>
                  <a:pt x="188" y="407"/>
                </a:cubicBezTo>
                <a:cubicBezTo>
                  <a:pt x="172" y="407"/>
                  <a:pt x="160" y="395"/>
                  <a:pt x="160" y="380"/>
                </a:cubicBezTo>
                <a:cubicBezTo>
                  <a:pt x="160" y="364"/>
                  <a:pt x="172" y="352"/>
                  <a:pt x="188" y="352"/>
                </a:cubicBezTo>
                <a:cubicBezTo>
                  <a:pt x="203" y="352"/>
                  <a:pt x="215" y="364"/>
                  <a:pt x="215" y="380"/>
                </a:cubicBezTo>
                <a:close/>
                <a:moveTo>
                  <a:pt x="450" y="80"/>
                </a:moveTo>
                <a:cubicBezTo>
                  <a:pt x="450" y="57"/>
                  <a:pt x="431" y="39"/>
                  <a:pt x="408" y="39"/>
                </a:cubicBezTo>
                <a:cubicBezTo>
                  <a:pt x="385" y="39"/>
                  <a:pt x="366" y="57"/>
                  <a:pt x="366" y="80"/>
                </a:cubicBezTo>
                <a:cubicBezTo>
                  <a:pt x="366" y="103"/>
                  <a:pt x="385" y="122"/>
                  <a:pt x="408" y="122"/>
                </a:cubicBezTo>
                <a:cubicBezTo>
                  <a:pt x="431" y="122"/>
                  <a:pt x="450" y="103"/>
                  <a:pt x="450" y="80"/>
                </a:cubicBezTo>
                <a:close/>
                <a:moveTo>
                  <a:pt x="436" y="80"/>
                </a:moveTo>
                <a:cubicBezTo>
                  <a:pt x="436" y="96"/>
                  <a:pt x="423" y="108"/>
                  <a:pt x="408" y="108"/>
                </a:cubicBezTo>
                <a:cubicBezTo>
                  <a:pt x="393" y="108"/>
                  <a:pt x="380" y="96"/>
                  <a:pt x="380" y="80"/>
                </a:cubicBezTo>
                <a:cubicBezTo>
                  <a:pt x="380" y="65"/>
                  <a:pt x="393" y="53"/>
                  <a:pt x="408" y="53"/>
                </a:cubicBezTo>
                <a:cubicBezTo>
                  <a:pt x="423" y="53"/>
                  <a:pt x="436" y="65"/>
                  <a:pt x="436" y="80"/>
                </a:cubicBezTo>
                <a:close/>
                <a:moveTo>
                  <a:pt x="409" y="380"/>
                </a:moveTo>
                <a:cubicBezTo>
                  <a:pt x="409" y="340"/>
                  <a:pt x="376" y="307"/>
                  <a:pt x="336" y="307"/>
                </a:cubicBezTo>
                <a:cubicBezTo>
                  <a:pt x="296" y="307"/>
                  <a:pt x="264" y="340"/>
                  <a:pt x="264" y="380"/>
                </a:cubicBezTo>
                <a:cubicBezTo>
                  <a:pt x="264" y="420"/>
                  <a:pt x="296" y="452"/>
                  <a:pt x="336" y="452"/>
                </a:cubicBezTo>
                <a:cubicBezTo>
                  <a:pt x="376" y="452"/>
                  <a:pt x="409" y="420"/>
                  <a:pt x="409" y="380"/>
                </a:cubicBezTo>
                <a:close/>
                <a:moveTo>
                  <a:pt x="395" y="380"/>
                </a:moveTo>
                <a:cubicBezTo>
                  <a:pt x="395" y="412"/>
                  <a:pt x="369" y="438"/>
                  <a:pt x="336" y="438"/>
                </a:cubicBezTo>
                <a:cubicBezTo>
                  <a:pt x="304" y="438"/>
                  <a:pt x="278" y="412"/>
                  <a:pt x="278" y="380"/>
                </a:cubicBezTo>
                <a:cubicBezTo>
                  <a:pt x="278" y="347"/>
                  <a:pt x="304" y="321"/>
                  <a:pt x="336" y="321"/>
                </a:cubicBezTo>
                <a:cubicBezTo>
                  <a:pt x="369" y="321"/>
                  <a:pt x="395" y="347"/>
                  <a:pt x="395" y="380"/>
                </a:cubicBezTo>
                <a:close/>
                <a:moveTo>
                  <a:pt x="326" y="245"/>
                </a:moveTo>
                <a:cubicBezTo>
                  <a:pt x="326" y="205"/>
                  <a:pt x="293" y="172"/>
                  <a:pt x="253" y="172"/>
                </a:cubicBezTo>
                <a:cubicBezTo>
                  <a:pt x="213" y="172"/>
                  <a:pt x="181" y="205"/>
                  <a:pt x="181" y="245"/>
                </a:cubicBezTo>
                <a:cubicBezTo>
                  <a:pt x="181" y="285"/>
                  <a:pt x="213" y="317"/>
                  <a:pt x="253" y="317"/>
                </a:cubicBezTo>
                <a:cubicBezTo>
                  <a:pt x="293" y="317"/>
                  <a:pt x="326" y="285"/>
                  <a:pt x="326" y="245"/>
                </a:cubicBezTo>
                <a:close/>
                <a:moveTo>
                  <a:pt x="312" y="245"/>
                </a:moveTo>
                <a:cubicBezTo>
                  <a:pt x="312" y="277"/>
                  <a:pt x="285" y="303"/>
                  <a:pt x="253" y="303"/>
                </a:cubicBezTo>
                <a:cubicBezTo>
                  <a:pt x="221" y="303"/>
                  <a:pt x="195" y="277"/>
                  <a:pt x="195" y="245"/>
                </a:cubicBezTo>
                <a:cubicBezTo>
                  <a:pt x="195" y="212"/>
                  <a:pt x="221" y="186"/>
                  <a:pt x="253" y="186"/>
                </a:cubicBezTo>
                <a:cubicBezTo>
                  <a:pt x="285" y="186"/>
                  <a:pt x="312" y="212"/>
                  <a:pt x="312" y="245"/>
                </a:cubicBezTo>
                <a:close/>
                <a:moveTo>
                  <a:pt x="540" y="199"/>
                </a:moveTo>
                <a:cubicBezTo>
                  <a:pt x="540" y="159"/>
                  <a:pt x="507" y="127"/>
                  <a:pt x="467" y="127"/>
                </a:cubicBezTo>
                <a:cubicBezTo>
                  <a:pt x="427" y="127"/>
                  <a:pt x="395" y="159"/>
                  <a:pt x="395" y="199"/>
                </a:cubicBezTo>
                <a:cubicBezTo>
                  <a:pt x="395" y="239"/>
                  <a:pt x="427" y="272"/>
                  <a:pt x="467" y="272"/>
                </a:cubicBezTo>
                <a:cubicBezTo>
                  <a:pt x="507" y="272"/>
                  <a:pt x="540" y="239"/>
                  <a:pt x="540" y="199"/>
                </a:cubicBezTo>
                <a:close/>
                <a:moveTo>
                  <a:pt x="526" y="199"/>
                </a:moveTo>
                <a:cubicBezTo>
                  <a:pt x="526" y="231"/>
                  <a:pt x="499" y="258"/>
                  <a:pt x="467" y="258"/>
                </a:cubicBezTo>
                <a:cubicBezTo>
                  <a:pt x="435" y="258"/>
                  <a:pt x="409" y="231"/>
                  <a:pt x="409" y="199"/>
                </a:cubicBezTo>
                <a:cubicBezTo>
                  <a:pt x="409" y="167"/>
                  <a:pt x="435" y="141"/>
                  <a:pt x="467" y="141"/>
                </a:cubicBezTo>
                <a:cubicBezTo>
                  <a:pt x="499" y="141"/>
                  <a:pt x="526" y="167"/>
                  <a:pt x="526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122"/>
          <p:cNvSpPr>
            <a:spLocks noEditPoints="1"/>
          </p:cNvSpPr>
          <p:nvPr/>
        </p:nvSpPr>
        <p:spPr bwMode="auto">
          <a:xfrm>
            <a:off x="2085770" y="1912311"/>
            <a:ext cx="378787" cy="422454"/>
          </a:xfrm>
          <a:custGeom>
            <a:avLst/>
            <a:gdLst>
              <a:gd name="T0" fmla="*/ 505021 w 566"/>
              <a:gd name="T1" fmla="*/ 114057 h 632"/>
              <a:gd name="T2" fmla="*/ 390811 w 566"/>
              <a:gd name="T3" fmla="*/ 0 h 632"/>
              <a:gd name="T4" fmla="*/ 347983 w 566"/>
              <a:gd name="T5" fmla="*/ 53464 h 632"/>
              <a:gd name="T6" fmla="*/ 309615 w 566"/>
              <a:gd name="T7" fmla="*/ 131878 h 632"/>
              <a:gd name="T8" fmla="*/ 195406 w 566"/>
              <a:gd name="T9" fmla="*/ 77523 h 632"/>
              <a:gd name="T10" fmla="*/ 157038 w 566"/>
              <a:gd name="T11" fmla="*/ 131878 h 632"/>
              <a:gd name="T12" fmla="*/ 120456 w 566"/>
              <a:gd name="T13" fmla="*/ 275341 h 632"/>
              <a:gd name="T14" fmla="*/ 6246 w 566"/>
              <a:gd name="T15" fmla="*/ 221876 h 632"/>
              <a:gd name="T16" fmla="*/ 6246 w 566"/>
              <a:gd name="T17" fmla="*/ 342171 h 632"/>
              <a:gd name="T18" fmla="*/ 120456 w 566"/>
              <a:gd name="T19" fmla="*/ 287815 h 632"/>
              <a:gd name="T20" fmla="*/ 157038 w 566"/>
              <a:gd name="T21" fmla="*/ 432169 h 632"/>
              <a:gd name="T22" fmla="*/ 195406 w 566"/>
              <a:gd name="T23" fmla="*/ 485633 h 632"/>
              <a:gd name="T24" fmla="*/ 309615 w 566"/>
              <a:gd name="T25" fmla="*/ 432169 h 632"/>
              <a:gd name="T26" fmla="*/ 347983 w 566"/>
              <a:gd name="T27" fmla="*/ 509692 h 632"/>
              <a:gd name="T28" fmla="*/ 390811 w 566"/>
              <a:gd name="T29" fmla="*/ 563156 h 632"/>
              <a:gd name="T30" fmla="*/ 505021 w 566"/>
              <a:gd name="T31" fmla="*/ 449099 h 632"/>
              <a:gd name="T32" fmla="*/ 384565 w 566"/>
              <a:gd name="T33" fmla="*/ 449099 h 632"/>
              <a:gd name="T34" fmla="*/ 354229 w 566"/>
              <a:gd name="T35" fmla="*/ 361774 h 632"/>
              <a:gd name="T36" fmla="*/ 390811 w 566"/>
              <a:gd name="T37" fmla="*/ 415238 h 632"/>
              <a:gd name="T38" fmla="*/ 505021 w 566"/>
              <a:gd name="T39" fmla="*/ 301182 h 632"/>
              <a:gd name="T40" fmla="*/ 384565 w 566"/>
              <a:gd name="T41" fmla="*/ 301182 h 632"/>
              <a:gd name="T42" fmla="*/ 341737 w 566"/>
              <a:gd name="T43" fmla="*/ 355537 h 632"/>
              <a:gd name="T44" fmla="*/ 309615 w 566"/>
              <a:gd name="T45" fmla="*/ 371576 h 632"/>
              <a:gd name="T46" fmla="*/ 189160 w 566"/>
              <a:gd name="T47" fmla="*/ 371576 h 632"/>
              <a:gd name="T48" fmla="*/ 163284 w 566"/>
              <a:gd name="T49" fmla="*/ 144353 h 632"/>
              <a:gd name="T50" fmla="*/ 195406 w 566"/>
              <a:gd name="T51" fmla="*/ 197817 h 632"/>
              <a:gd name="T52" fmla="*/ 309615 w 566"/>
              <a:gd name="T53" fmla="*/ 144353 h 632"/>
              <a:gd name="T54" fmla="*/ 347983 w 566"/>
              <a:gd name="T55" fmla="*/ 214748 h 632"/>
              <a:gd name="T56" fmla="*/ 390811 w 566"/>
              <a:gd name="T57" fmla="*/ 268212 h 632"/>
              <a:gd name="T58" fmla="*/ 505021 w 566"/>
              <a:gd name="T59" fmla="*/ 154155 h 632"/>
              <a:gd name="T60" fmla="*/ 384565 w 566"/>
              <a:gd name="T61" fmla="*/ 154155 h 632"/>
              <a:gd name="T62" fmla="*/ 354229 w 566"/>
              <a:gd name="T63" fmla="*/ 65939 h 632"/>
              <a:gd name="T64" fmla="*/ 390811 w 566"/>
              <a:gd name="T65" fmla="*/ 120294 h 632"/>
              <a:gd name="T66" fmla="*/ 12492 w 566"/>
              <a:gd name="T67" fmla="*/ 234351 h 632"/>
              <a:gd name="T68" fmla="*/ 397057 w 566"/>
              <a:gd name="T69" fmla="*/ 455337 h 632"/>
              <a:gd name="T70" fmla="*/ 397057 w 566"/>
              <a:gd name="T71" fmla="*/ 550681 h 632"/>
              <a:gd name="T72" fmla="*/ 492529 w 566"/>
              <a:gd name="T73" fmla="*/ 307419 h 632"/>
              <a:gd name="T74" fmla="*/ 397057 w 566"/>
              <a:gd name="T75" fmla="*/ 307419 h 632"/>
              <a:gd name="T76" fmla="*/ 297124 w 566"/>
              <a:gd name="T77" fmla="*/ 473158 h 632"/>
              <a:gd name="T78" fmla="*/ 297124 w 566"/>
              <a:gd name="T79" fmla="*/ 185342 h 632"/>
              <a:gd name="T80" fmla="*/ 297124 w 566"/>
              <a:gd name="T81" fmla="*/ 89998 h 632"/>
              <a:gd name="T82" fmla="*/ 492529 w 566"/>
              <a:gd name="T83" fmla="*/ 160393 h 632"/>
              <a:gd name="T84" fmla="*/ 397057 w 566"/>
              <a:gd name="T85" fmla="*/ 160393 h 632"/>
              <a:gd name="T86" fmla="*/ 492529 w 566"/>
              <a:gd name="T87" fmla="*/ 107819 h 6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66" h="632">
                <a:moveTo>
                  <a:pt x="438" y="135"/>
                </a:moveTo>
                <a:cubicBezTo>
                  <a:pt x="559" y="135"/>
                  <a:pt x="559" y="135"/>
                  <a:pt x="559" y="135"/>
                </a:cubicBezTo>
                <a:cubicBezTo>
                  <a:pt x="562" y="135"/>
                  <a:pt x="566" y="132"/>
                  <a:pt x="566" y="128"/>
                </a:cubicBezTo>
                <a:cubicBezTo>
                  <a:pt x="566" y="7"/>
                  <a:pt x="566" y="7"/>
                  <a:pt x="566" y="7"/>
                </a:cubicBezTo>
                <a:cubicBezTo>
                  <a:pt x="566" y="3"/>
                  <a:pt x="562" y="0"/>
                  <a:pt x="559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4" y="0"/>
                  <a:pt x="431" y="3"/>
                  <a:pt x="431" y="7"/>
                </a:cubicBezTo>
                <a:cubicBezTo>
                  <a:pt x="431" y="60"/>
                  <a:pt x="431" y="60"/>
                  <a:pt x="431" y="60"/>
                </a:cubicBezTo>
                <a:cubicBezTo>
                  <a:pt x="390" y="60"/>
                  <a:pt x="390" y="60"/>
                  <a:pt x="390" y="60"/>
                </a:cubicBezTo>
                <a:cubicBezTo>
                  <a:pt x="386" y="60"/>
                  <a:pt x="383" y="63"/>
                  <a:pt x="383" y="67"/>
                </a:cubicBezTo>
                <a:cubicBezTo>
                  <a:pt x="383" y="148"/>
                  <a:pt x="383" y="148"/>
                  <a:pt x="383" y="148"/>
                </a:cubicBezTo>
                <a:cubicBezTo>
                  <a:pt x="347" y="148"/>
                  <a:pt x="347" y="148"/>
                  <a:pt x="347" y="148"/>
                </a:cubicBezTo>
                <a:cubicBezTo>
                  <a:pt x="347" y="94"/>
                  <a:pt x="347" y="94"/>
                  <a:pt x="347" y="94"/>
                </a:cubicBezTo>
                <a:cubicBezTo>
                  <a:pt x="347" y="90"/>
                  <a:pt x="344" y="87"/>
                  <a:pt x="340" y="87"/>
                </a:cubicBezTo>
                <a:cubicBezTo>
                  <a:pt x="219" y="87"/>
                  <a:pt x="219" y="87"/>
                  <a:pt x="219" y="87"/>
                </a:cubicBezTo>
                <a:cubicBezTo>
                  <a:pt x="215" y="87"/>
                  <a:pt x="212" y="90"/>
                  <a:pt x="212" y="9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2" y="148"/>
                  <a:pt x="169" y="151"/>
                  <a:pt x="169" y="155"/>
                </a:cubicBezTo>
                <a:cubicBezTo>
                  <a:pt x="169" y="309"/>
                  <a:pt x="169" y="309"/>
                  <a:pt x="169" y="309"/>
                </a:cubicBezTo>
                <a:cubicBezTo>
                  <a:pt x="135" y="309"/>
                  <a:pt x="135" y="309"/>
                  <a:pt x="135" y="309"/>
                </a:cubicBezTo>
                <a:cubicBezTo>
                  <a:pt x="135" y="256"/>
                  <a:pt x="135" y="256"/>
                  <a:pt x="135" y="256"/>
                </a:cubicBezTo>
                <a:cubicBezTo>
                  <a:pt x="135" y="252"/>
                  <a:pt x="132" y="249"/>
                  <a:pt x="128" y="249"/>
                </a:cubicBezTo>
                <a:cubicBezTo>
                  <a:pt x="7" y="249"/>
                  <a:pt x="7" y="249"/>
                  <a:pt x="7" y="249"/>
                </a:cubicBezTo>
                <a:cubicBezTo>
                  <a:pt x="3" y="249"/>
                  <a:pt x="0" y="252"/>
                  <a:pt x="0" y="256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1"/>
                  <a:pt x="3" y="384"/>
                  <a:pt x="7" y="384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132" y="384"/>
                  <a:pt x="135" y="381"/>
                  <a:pt x="135" y="377"/>
                </a:cubicBezTo>
                <a:cubicBezTo>
                  <a:pt x="135" y="323"/>
                  <a:pt x="135" y="323"/>
                  <a:pt x="135" y="323"/>
                </a:cubicBezTo>
                <a:cubicBezTo>
                  <a:pt x="169" y="323"/>
                  <a:pt x="169" y="323"/>
                  <a:pt x="169" y="323"/>
                </a:cubicBezTo>
                <a:cubicBezTo>
                  <a:pt x="169" y="478"/>
                  <a:pt x="169" y="478"/>
                  <a:pt x="169" y="478"/>
                </a:cubicBezTo>
                <a:cubicBezTo>
                  <a:pt x="169" y="481"/>
                  <a:pt x="172" y="485"/>
                  <a:pt x="176" y="485"/>
                </a:cubicBezTo>
                <a:cubicBezTo>
                  <a:pt x="212" y="485"/>
                  <a:pt x="212" y="485"/>
                  <a:pt x="212" y="485"/>
                </a:cubicBezTo>
                <a:cubicBezTo>
                  <a:pt x="212" y="538"/>
                  <a:pt x="212" y="538"/>
                  <a:pt x="212" y="538"/>
                </a:cubicBezTo>
                <a:cubicBezTo>
                  <a:pt x="212" y="542"/>
                  <a:pt x="215" y="545"/>
                  <a:pt x="219" y="545"/>
                </a:cubicBezTo>
                <a:cubicBezTo>
                  <a:pt x="340" y="545"/>
                  <a:pt x="340" y="545"/>
                  <a:pt x="340" y="545"/>
                </a:cubicBezTo>
                <a:cubicBezTo>
                  <a:pt x="344" y="545"/>
                  <a:pt x="347" y="542"/>
                  <a:pt x="347" y="538"/>
                </a:cubicBezTo>
                <a:cubicBezTo>
                  <a:pt x="347" y="485"/>
                  <a:pt x="347" y="485"/>
                  <a:pt x="347" y="485"/>
                </a:cubicBezTo>
                <a:cubicBezTo>
                  <a:pt x="383" y="485"/>
                  <a:pt x="383" y="485"/>
                  <a:pt x="383" y="485"/>
                </a:cubicBezTo>
                <a:cubicBezTo>
                  <a:pt x="383" y="565"/>
                  <a:pt x="383" y="565"/>
                  <a:pt x="383" y="565"/>
                </a:cubicBezTo>
                <a:cubicBezTo>
                  <a:pt x="383" y="569"/>
                  <a:pt x="386" y="572"/>
                  <a:pt x="390" y="572"/>
                </a:cubicBezTo>
                <a:cubicBezTo>
                  <a:pt x="431" y="572"/>
                  <a:pt x="431" y="572"/>
                  <a:pt x="431" y="572"/>
                </a:cubicBezTo>
                <a:cubicBezTo>
                  <a:pt x="431" y="625"/>
                  <a:pt x="431" y="625"/>
                  <a:pt x="431" y="625"/>
                </a:cubicBezTo>
                <a:cubicBezTo>
                  <a:pt x="431" y="629"/>
                  <a:pt x="434" y="632"/>
                  <a:pt x="438" y="632"/>
                </a:cubicBezTo>
                <a:cubicBezTo>
                  <a:pt x="559" y="632"/>
                  <a:pt x="559" y="632"/>
                  <a:pt x="559" y="632"/>
                </a:cubicBezTo>
                <a:cubicBezTo>
                  <a:pt x="562" y="632"/>
                  <a:pt x="566" y="629"/>
                  <a:pt x="566" y="625"/>
                </a:cubicBezTo>
                <a:cubicBezTo>
                  <a:pt x="566" y="504"/>
                  <a:pt x="566" y="504"/>
                  <a:pt x="566" y="504"/>
                </a:cubicBezTo>
                <a:cubicBezTo>
                  <a:pt x="566" y="500"/>
                  <a:pt x="562" y="497"/>
                  <a:pt x="559" y="497"/>
                </a:cubicBezTo>
                <a:cubicBezTo>
                  <a:pt x="438" y="497"/>
                  <a:pt x="438" y="497"/>
                  <a:pt x="438" y="497"/>
                </a:cubicBezTo>
                <a:cubicBezTo>
                  <a:pt x="434" y="497"/>
                  <a:pt x="431" y="500"/>
                  <a:pt x="431" y="504"/>
                </a:cubicBezTo>
                <a:cubicBezTo>
                  <a:pt x="431" y="558"/>
                  <a:pt x="431" y="558"/>
                  <a:pt x="431" y="558"/>
                </a:cubicBezTo>
                <a:cubicBezTo>
                  <a:pt x="397" y="558"/>
                  <a:pt x="397" y="558"/>
                  <a:pt x="397" y="558"/>
                </a:cubicBezTo>
                <a:cubicBezTo>
                  <a:pt x="397" y="406"/>
                  <a:pt x="397" y="406"/>
                  <a:pt x="397" y="406"/>
                </a:cubicBezTo>
                <a:cubicBezTo>
                  <a:pt x="431" y="406"/>
                  <a:pt x="431" y="406"/>
                  <a:pt x="431" y="406"/>
                </a:cubicBezTo>
                <a:cubicBezTo>
                  <a:pt x="431" y="459"/>
                  <a:pt x="431" y="459"/>
                  <a:pt x="431" y="459"/>
                </a:cubicBezTo>
                <a:cubicBezTo>
                  <a:pt x="431" y="463"/>
                  <a:pt x="434" y="466"/>
                  <a:pt x="438" y="466"/>
                </a:cubicBezTo>
                <a:cubicBezTo>
                  <a:pt x="559" y="466"/>
                  <a:pt x="559" y="466"/>
                  <a:pt x="559" y="466"/>
                </a:cubicBezTo>
                <a:cubicBezTo>
                  <a:pt x="562" y="466"/>
                  <a:pt x="566" y="463"/>
                  <a:pt x="566" y="459"/>
                </a:cubicBezTo>
                <a:cubicBezTo>
                  <a:pt x="566" y="338"/>
                  <a:pt x="566" y="338"/>
                  <a:pt x="566" y="338"/>
                </a:cubicBezTo>
                <a:cubicBezTo>
                  <a:pt x="566" y="335"/>
                  <a:pt x="562" y="331"/>
                  <a:pt x="559" y="331"/>
                </a:cubicBezTo>
                <a:cubicBezTo>
                  <a:pt x="438" y="331"/>
                  <a:pt x="438" y="331"/>
                  <a:pt x="438" y="331"/>
                </a:cubicBezTo>
                <a:cubicBezTo>
                  <a:pt x="434" y="331"/>
                  <a:pt x="431" y="335"/>
                  <a:pt x="431" y="338"/>
                </a:cubicBezTo>
                <a:cubicBezTo>
                  <a:pt x="431" y="392"/>
                  <a:pt x="431" y="392"/>
                  <a:pt x="431" y="392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386" y="392"/>
                  <a:pt x="383" y="395"/>
                  <a:pt x="383" y="399"/>
                </a:cubicBezTo>
                <a:cubicBezTo>
                  <a:pt x="383" y="471"/>
                  <a:pt x="383" y="471"/>
                  <a:pt x="383" y="471"/>
                </a:cubicBezTo>
                <a:cubicBezTo>
                  <a:pt x="347" y="471"/>
                  <a:pt x="347" y="471"/>
                  <a:pt x="347" y="471"/>
                </a:cubicBezTo>
                <a:cubicBezTo>
                  <a:pt x="347" y="417"/>
                  <a:pt x="347" y="417"/>
                  <a:pt x="347" y="417"/>
                </a:cubicBezTo>
                <a:cubicBezTo>
                  <a:pt x="347" y="413"/>
                  <a:pt x="344" y="410"/>
                  <a:pt x="340" y="410"/>
                </a:cubicBezTo>
                <a:cubicBezTo>
                  <a:pt x="219" y="410"/>
                  <a:pt x="219" y="410"/>
                  <a:pt x="219" y="410"/>
                </a:cubicBezTo>
                <a:cubicBezTo>
                  <a:pt x="215" y="410"/>
                  <a:pt x="212" y="413"/>
                  <a:pt x="212" y="417"/>
                </a:cubicBezTo>
                <a:cubicBezTo>
                  <a:pt x="212" y="471"/>
                  <a:pt x="212" y="471"/>
                  <a:pt x="212" y="471"/>
                </a:cubicBezTo>
                <a:cubicBezTo>
                  <a:pt x="183" y="471"/>
                  <a:pt x="183" y="471"/>
                  <a:pt x="183" y="471"/>
                </a:cubicBezTo>
                <a:cubicBezTo>
                  <a:pt x="183" y="162"/>
                  <a:pt x="183" y="162"/>
                  <a:pt x="183" y="162"/>
                </a:cubicBezTo>
                <a:cubicBezTo>
                  <a:pt x="212" y="162"/>
                  <a:pt x="212" y="162"/>
                  <a:pt x="212" y="162"/>
                </a:cubicBezTo>
                <a:cubicBezTo>
                  <a:pt x="212" y="215"/>
                  <a:pt x="212" y="215"/>
                  <a:pt x="212" y="215"/>
                </a:cubicBezTo>
                <a:cubicBezTo>
                  <a:pt x="212" y="219"/>
                  <a:pt x="215" y="222"/>
                  <a:pt x="219" y="222"/>
                </a:cubicBezTo>
                <a:cubicBezTo>
                  <a:pt x="340" y="222"/>
                  <a:pt x="340" y="222"/>
                  <a:pt x="340" y="222"/>
                </a:cubicBezTo>
                <a:cubicBezTo>
                  <a:pt x="344" y="222"/>
                  <a:pt x="347" y="219"/>
                  <a:pt x="347" y="215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3" y="234"/>
                  <a:pt x="383" y="234"/>
                  <a:pt x="383" y="234"/>
                </a:cubicBezTo>
                <a:cubicBezTo>
                  <a:pt x="383" y="238"/>
                  <a:pt x="386" y="241"/>
                  <a:pt x="390" y="241"/>
                </a:cubicBezTo>
                <a:cubicBezTo>
                  <a:pt x="431" y="241"/>
                  <a:pt x="431" y="241"/>
                  <a:pt x="431" y="241"/>
                </a:cubicBezTo>
                <a:cubicBezTo>
                  <a:pt x="431" y="294"/>
                  <a:pt x="431" y="294"/>
                  <a:pt x="431" y="294"/>
                </a:cubicBezTo>
                <a:cubicBezTo>
                  <a:pt x="431" y="298"/>
                  <a:pt x="434" y="301"/>
                  <a:pt x="438" y="301"/>
                </a:cubicBezTo>
                <a:cubicBezTo>
                  <a:pt x="559" y="301"/>
                  <a:pt x="559" y="301"/>
                  <a:pt x="559" y="301"/>
                </a:cubicBezTo>
                <a:cubicBezTo>
                  <a:pt x="562" y="301"/>
                  <a:pt x="566" y="298"/>
                  <a:pt x="566" y="294"/>
                </a:cubicBezTo>
                <a:cubicBezTo>
                  <a:pt x="566" y="173"/>
                  <a:pt x="566" y="173"/>
                  <a:pt x="566" y="173"/>
                </a:cubicBezTo>
                <a:cubicBezTo>
                  <a:pt x="566" y="169"/>
                  <a:pt x="562" y="166"/>
                  <a:pt x="559" y="166"/>
                </a:cubicBezTo>
                <a:cubicBezTo>
                  <a:pt x="438" y="166"/>
                  <a:pt x="438" y="166"/>
                  <a:pt x="438" y="166"/>
                </a:cubicBezTo>
                <a:cubicBezTo>
                  <a:pt x="434" y="166"/>
                  <a:pt x="431" y="169"/>
                  <a:pt x="431" y="173"/>
                </a:cubicBezTo>
                <a:cubicBezTo>
                  <a:pt x="431" y="227"/>
                  <a:pt x="431" y="227"/>
                  <a:pt x="431" y="227"/>
                </a:cubicBezTo>
                <a:cubicBezTo>
                  <a:pt x="397" y="227"/>
                  <a:pt x="397" y="227"/>
                  <a:pt x="397" y="227"/>
                </a:cubicBezTo>
                <a:cubicBezTo>
                  <a:pt x="397" y="74"/>
                  <a:pt x="397" y="74"/>
                  <a:pt x="397" y="74"/>
                </a:cubicBezTo>
                <a:cubicBezTo>
                  <a:pt x="431" y="74"/>
                  <a:pt x="431" y="74"/>
                  <a:pt x="431" y="74"/>
                </a:cubicBezTo>
                <a:cubicBezTo>
                  <a:pt x="431" y="128"/>
                  <a:pt x="431" y="128"/>
                  <a:pt x="431" y="128"/>
                </a:cubicBezTo>
                <a:cubicBezTo>
                  <a:pt x="431" y="132"/>
                  <a:pt x="434" y="135"/>
                  <a:pt x="438" y="135"/>
                </a:cubicBezTo>
                <a:close/>
                <a:moveTo>
                  <a:pt x="121" y="370"/>
                </a:moveTo>
                <a:cubicBezTo>
                  <a:pt x="14" y="370"/>
                  <a:pt x="14" y="370"/>
                  <a:pt x="14" y="370"/>
                </a:cubicBezTo>
                <a:cubicBezTo>
                  <a:pt x="14" y="263"/>
                  <a:pt x="14" y="263"/>
                  <a:pt x="14" y="263"/>
                </a:cubicBezTo>
                <a:cubicBezTo>
                  <a:pt x="121" y="263"/>
                  <a:pt x="121" y="263"/>
                  <a:pt x="121" y="263"/>
                </a:cubicBezTo>
                <a:lnTo>
                  <a:pt x="121" y="370"/>
                </a:lnTo>
                <a:close/>
                <a:moveTo>
                  <a:pt x="445" y="511"/>
                </a:moveTo>
                <a:cubicBezTo>
                  <a:pt x="552" y="511"/>
                  <a:pt x="552" y="511"/>
                  <a:pt x="552" y="511"/>
                </a:cubicBezTo>
                <a:cubicBezTo>
                  <a:pt x="552" y="618"/>
                  <a:pt x="552" y="618"/>
                  <a:pt x="552" y="618"/>
                </a:cubicBezTo>
                <a:cubicBezTo>
                  <a:pt x="445" y="618"/>
                  <a:pt x="445" y="618"/>
                  <a:pt x="445" y="618"/>
                </a:cubicBezTo>
                <a:lnTo>
                  <a:pt x="445" y="511"/>
                </a:lnTo>
                <a:close/>
                <a:moveTo>
                  <a:pt x="445" y="345"/>
                </a:moveTo>
                <a:cubicBezTo>
                  <a:pt x="552" y="345"/>
                  <a:pt x="552" y="345"/>
                  <a:pt x="552" y="345"/>
                </a:cubicBezTo>
                <a:cubicBezTo>
                  <a:pt x="552" y="452"/>
                  <a:pt x="552" y="452"/>
                  <a:pt x="552" y="452"/>
                </a:cubicBezTo>
                <a:cubicBezTo>
                  <a:pt x="445" y="452"/>
                  <a:pt x="445" y="452"/>
                  <a:pt x="445" y="452"/>
                </a:cubicBezTo>
                <a:lnTo>
                  <a:pt x="445" y="345"/>
                </a:lnTo>
                <a:close/>
                <a:moveTo>
                  <a:pt x="226" y="424"/>
                </a:moveTo>
                <a:cubicBezTo>
                  <a:pt x="333" y="424"/>
                  <a:pt x="333" y="424"/>
                  <a:pt x="333" y="424"/>
                </a:cubicBezTo>
                <a:cubicBezTo>
                  <a:pt x="333" y="531"/>
                  <a:pt x="333" y="531"/>
                  <a:pt x="333" y="531"/>
                </a:cubicBezTo>
                <a:cubicBezTo>
                  <a:pt x="226" y="531"/>
                  <a:pt x="226" y="531"/>
                  <a:pt x="226" y="531"/>
                </a:cubicBezTo>
                <a:lnTo>
                  <a:pt x="226" y="424"/>
                </a:lnTo>
                <a:close/>
                <a:moveTo>
                  <a:pt x="333" y="208"/>
                </a:moveTo>
                <a:cubicBezTo>
                  <a:pt x="226" y="208"/>
                  <a:pt x="226" y="208"/>
                  <a:pt x="226" y="208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333" y="101"/>
                  <a:pt x="333" y="101"/>
                  <a:pt x="333" y="101"/>
                </a:cubicBezTo>
                <a:lnTo>
                  <a:pt x="333" y="208"/>
                </a:lnTo>
                <a:close/>
                <a:moveTo>
                  <a:pt x="445" y="180"/>
                </a:moveTo>
                <a:cubicBezTo>
                  <a:pt x="552" y="180"/>
                  <a:pt x="552" y="180"/>
                  <a:pt x="552" y="180"/>
                </a:cubicBezTo>
                <a:cubicBezTo>
                  <a:pt x="552" y="287"/>
                  <a:pt x="552" y="287"/>
                  <a:pt x="552" y="287"/>
                </a:cubicBezTo>
                <a:cubicBezTo>
                  <a:pt x="445" y="287"/>
                  <a:pt x="445" y="287"/>
                  <a:pt x="445" y="287"/>
                </a:cubicBezTo>
                <a:lnTo>
                  <a:pt x="445" y="180"/>
                </a:lnTo>
                <a:close/>
                <a:moveTo>
                  <a:pt x="445" y="14"/>
                </a:moveTo>
                <a:cubicBezTo>
                  <a:pt x="552" y="14"/>
                  <a:pt x="552" y="14"/>
                  <a:pt x="552" y="14"/>
                </a:cubicBezTo>
                <a:cubicBezTo>
                  <a:pt x="552" y="121"/>
                  <a:pt x="552" y="121"/>
                  <a:pt x="552" y="121"/>
                </a:cubicBezTo>
                <a:cubicBezTo>
                  <a:pt x="445" y="121"/>
                  <a:pt x="445" y="121"/>
                  <a:pt x="445" y="121"/>
                </a:cubicBezTo>
                <a:lnTo>
                  <a:pt x="445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Freeform 128"/>
          <p:cNvSpPr>
            <a:spLocks noEditPoints="1"/>
          </p:cNvSpPr>
          <p:nvPr/>
        </p:nvSpPr>
        <p:spPr bwMode="auto">
          <a:xfrm>
            <a:off x="3645704" y="1938569"/>
            <a:ext cx="297295" cy="369937"/>
          </a:xfrm>
          <a:custGeom>
            <a:avLst/>
            <a:gdLst>
              <a:gd name="T0" fmla="*/ 390136 w 445"/>
              <a:gd name="T1" fmla="*/ 50831 h 553"/>
              <a:gd name="T2" fmla="*/ 345600 w 445"/>
              <a:gd name="T3" fmla="*/ 50831 h 553"/>
              <a:gd name="T4" fmla="*/ 345600 w 445"/>
              <a:gd name="T5" fmla="*/ 6242 h 553"/>
              <a:gd name="T6" fmla="*/ 339365 w 445"/>
              <a:gd name="T7" fmla="*/ 0 h 553"/>
              <a:gd name="T8" fmla="*/ 6235 w 445"/>
              <a:gd name="T9" fmla="*/ 0 h 553"/>
              <a:gd name="T10" fmla="*/ 0 w 445"/>
              <a:gd name="T11" fmla="*/ 6242 h 553"/>
              <a:gd name="T12" fmla="*/ 0 w 445"/>
              <a:gd name="T13" fmla="*/ 436075 h 553"/>
              <a:gd name="T14" fmla="*/ 6235 w 445"/>
              <a:gd name="T15" fmla="*/ 442317 h 553"/>
              <a:gd name="T16" fmla="*/ 50771 w 445"/>
              <a:gd name="T17" fmla="*/ 442317 h 553"/>
              <a:gd name="T18" fmla="*/ 50771 w 445"/>
              <a:gd name="T19" fmla="*/ 486906 h 553"/>
              <a:gd name="T20" fmla="*/ 57006 w 445"/>
              <a:gd name="T21" fmla="*/ 493148 h 553"/>
              <a:gd name="T22" fmla="*/ 390136 w 445"/>
              <a:gd name="T23" fmla="*/ 493148 h 553"/>
              <a:gd name="T24" fmla="*/ 396371 w 445"/>
              <a:gd name="T25" fmla="*/ 486906 h 553"/>
              <a:gd name="T26" fmla="*/ 396371 w 445"/>
              <a:gd name="T27" fmla="*/ 57073 h 553"/>
              <a:gd name="T28" fmla="*/ 390136 w 445"/>
              <a:gd name="T29" fmla="*/ 50831 h 553"/>
              <a:gd name="T30" fmla="*/ 12470 w 445"/>
              <a:gd name="T31" fmla="*/ 12485 h 553"/>
              <a:gd name="T32" fmla="*/ 333130 w 445"/>
              <a:gd name="T33" fmla="*/ 12485 h 553"/>
              <a:gd name="T34" fmla="*/ 333130 w 445"/>
              <a:gd name="T35" fmla="*/ 429832 h 553"/>
              <a:gd name="T36" fmla="*/ 12470 w 445"/>
              <a:gd name="T37" fmla="*/ 429832 h 553"/>
              <a:gd name="T38" fmla="*/ 12470 w 445"/>
              <a:gd name="T39" fmla="*/ 12485 h 553"/>
              <a:gd name="T40" fmla="*/ 383901 w 445"/>
              <a:gd name="T41" fmla="*/ 480663 h 553"/>
              <a:gd name="T42" fmla="*/ 63241 w 445"/>
              <a:gd name="T43" fmla="*/ 480663 h 553"/>
              <a:gd name="T44" fmla="*/ 63241 w 445"/>
              <a:gd name="T45" fmla="*/ 442317 h 553"/>
              <a:gd name="T46" fmla="*/ 339365 w 445"/>
              <a:gd name="T47" fmla="*/ 442317 h 553"/>
              <a:gd name="T48" fmla="*/ 345600 w 445"/>
              <a:gd name="T49" fmla="*/ 436075 h 553"/>
              <a:gd name="T50" fmla="*/ 345600 w 445"/>
              <a:gd name="T51" fmla="*/ 63316 h 553"/>
              <a:gd name="T52" fmla="*/ 383901 w 445"/>
              <a:gd name="T53" fmla="*/ 63316 h 553"/>
              <a:gd name="T54" fmla="*/ 383901 w 445"/>
              <a:gd name="T55" fmla="*/ 480663 h 553"/>
              <a:gd name="T56" fmla="*/ 66804 w 445"/>
              <a:gd name="T57" fmla="*/ 298742 h 553"/>
              <a:gd name="T58" fmla="*/ 66804 w 445"/>
              <a:gd name="T59" fmla="*/ 289825 h 553"/>
              <a:gd name="T60" fmla="*/ 129155 w 445"/>
              <a:gd name="T61" fmla="*/ 228293 h 553"/>
              <a:gd name="T62" fmla="*/ 138062 w 445"/>
              <a:gd name="T63" fmla="*/ 228293 h 553"/>
              <a:gd name="T64" fmla="*/ 172800 w 445"/>
              <a:gd name="T65" fmla="*/ 263072 h 553"/>
              <a:gd name="T66" fmla="*/ 256528 w 445"/>
              <a:gd name="T67" fmla="*/ 179245 h 553"/>
              <a:gd name="T68" fmla="*/ 187051 w 445"/>
              <a:gd name="T69" fmla="*/ 179245 h 553"/>
              <a:gd name="T70" fmla="*/ 180816 w 445"/>
              <a:gd name="T71" fmla="*/ 173003 h 553"/>
              <a:gd name="T72" fmla="*/ 187051 w 445"/>
              <a:gd name="T73" fmla="*/ 166761 h 553"/>
              <a:gd name="T74" fmla="*/ 270779 w 445"/>
              <a:gd name="T75" fmla="*/ 166761 h 553"/>
              <a:gd name="T76" fmla="*/ 276124 w 445"/>
              <a:gd name="T77" fmla="*/ 168544 h 553"/>
              <a:gd name="T78" fmla="*/ 276124 w 445"/>
              <a:gd name="T79" fmla="*/ 168544 h 553"/>
              <a:gd name="T80" fmla="*/ 277014 w 445"/>
              <a:gd name="T81" fmla="*/ 174787 h 553"/>
              <a:gd name="T82" fmla="*/ 277014 w 445"/>
              <a:gd name="T83" fmla="*/ 256829 h 553"/>
              <a:gd name="T84" fmla="*/ 270779 w 445"/>
              <a:gd name="T85" fmla="*/ 263072 h 553"/>
              <a:gd name="T86" fmla="*/ 264544 w 445"/>
              <a:gd name="T87" fmla="*/ 256829 h 553"/>
              <a:gd name="T88" fmla="*/ 264544 w 445"/>
              <a:gd name="T89" fmla="*/ 188163 h 553"/>
              <a:gd name="T90" fmla="*/ 177254 w 445"/>
              <a:gd name="T91" fmla="*/ 276448 h 553"/>
              <a:gd name="T92" fmla="*/ 168346 w 445"/>
              <a:gd name="T93" fmla="*/ 276448 h 553"/>
              <a:gd name="T94" fmla="*/ 133608 w 445"/>
              <a:gd name="T95" fmla="*/ 241669 h 553"/>
              <a:gd name="T96" fmla="*/ 75711 w 445"/>
              <a:gd name="T97" fmla="*/ 298742 h 553"/>
              <a:gd name="T98" fmla="*/ 71258 w 445"/>
              <a:gd name="T99" fmla="*/ 300526 h 553"/>
              <a:gd name="T100" fmla="*/ 66804 w 445"/>
              <a:gd name="T101" fmla="*/ 298742 h 5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45" h="553">
                <a:moveTo>
                  <a:pt x="438" y="57"/>
                </a:moveTo>
                <a:cubicBezTo>
                  <a:pt x="388" y="57"/>
                  <a:pt x="388" y="57"/>
                  <a:pt x="388" y="57"/>
                </a:cubicBezTo>
                <a:cubicBezTo>
                  <a:pt x="388" y="7"/>
                  <a:pt x="388" y="7"/>
                  <a:pt x="388" y="7"/>
                </a:cubicBezTo>
                <a:cubicBezTo>
                  <a:pt x="388" y="3"/>
                  <a:pt x="385" y="0"/>
                  <a:pt x="38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89"/>
                  <a:pt x="0" y="489"/>
                  <a:pt x="0" y="489"/>
                </a:cubicBezTo>
                <a:cubicBezTo>
                  <a:pt x="0" y="493"/>
                  <a:pt x="3" y="496"/>
                  <a:pt x="7" y="496"/>
                </a:cubicBezTo>
                <a:cubicBezTo>
                  <a:pt x="57" y="496"/>
                  <a:pt x="57" y="496"/>
                  <a:pt x="57" y="496"/>
                </a:cubicBezTo>
                <a:cubicBezTo>
                  <a:pt x="57" y="546"/>
                  <a:pt x="57" y="546"/>
                  <a:pt x="57" y="546"/>
                </a:cubicBezTo>
                <a:cubicBezTo>
                  <a:pt x="57" y="550"/>
                  <a:pt x="60" y="553"/>
                  <a:pt x="64" y="553"/>
                </a:cubicBezTo>
                <a:cubicBezTo>
                  <a:pt x="438" y="553"/>
                  <a:pt x="438" y="553"/>
                  <a:pt x="438" y="553"/>
                </a:cubicBezTo>
                <a:cubicBezTo>
                  <a:pt x="442" y="553"/>
                  <a:pt x="445" y="550"/>
                  <a:pt x="445" y="546"/>
                </a:cubicBezTo>
                <a:cubicBezTo>
                  <a:pt x="445" y="64"/>
                  <a:pt x="445" y="64"/>
                  <a:pt x="445" y="64"/>
                </a:cubicBezTo>
                <a:cubicBezTo>
                  <a:pt x="445" y="60"/>
                  <a:pt x="442" y="57"/>
                  <a:pt x="438" y="57"/>
                </a:cubicBezTo>
                <a:close/>
                <a:moveTo>
                  <a:pt x="14" y="14"/>
                </a:moveTo>
                <a:cubicBezTo>
                  <a:pt x="374" y="14"/>
                  <a:pt x="374" y="14"/>
                  <a:pt x="374" y="14"/>
                </a:cubicBezTo>
                <a:cubicBezTo>
                  <a:pt x="374" y="482"/>
                  <a:pt x="374" y="482"/>
                  <a:pt x="374" y="482"/>
                </a:cubicBezTo>
                <a:cubicBezTo>
                  <a:pt x="14" y="482"/>
                  <a:pt x="14" y="482"/>
                  <a:pt x="14" y="482"/>
                </a:cubicBezTo>
                <a:lnTo>
                  <a:pt x="14" y="14"/>
                </a:lnTo>
                <a:close/>
                <a:moveTo>
                  <a:pt x="431" y="539"/>
                </a:moveTo>
                <a:cubicBezTo>
                  <a:pt x="71" y="539"/>
                  <a:pt x="71" y="539"/>
                  <a:pt x="71" y="539"/>
                </a:cubicBezTo>
                <a:cubicBezTo>
                  <a:pt x="71" y="496"/>
                  <a:pt x="71" y="496"/>
                  <a:pt x="71" y="496"/>
                </a:cubicBezTo>
                <a:cubicBezTo>
                  <a:pt x="381" y="496"/>
                  <a:pt x="381" y="496"/>
                  <a:pt x="381" y="496"/>
                </a:cubicBezTo>
                <a:cubicBezTo>
                  <a:pt x="385" y="496"/>
                  <a:pt x="388" y="493"/>
                  <a:pt x="388" y="489"/>
                </a:cubicBezTo>
                <a:cubicBezTo>
                  <a:pt x="388" y="71"/>
                  <a:pt x="388" y="71"/>
                  <a:pt x="388" y="71"/>
                </a:cubicBezTo>
                <a:cubicBezTo>
                  <a:pt x="431" y="71"/>
                  <a:pt x="431" y="71"/>
                  <a:pt x="431" y="71"/>
                </a:cubicBezTo>
                <a:lnTo>
                  <a:pt x="431" y="539"/>
                </a:lnTo>
                <a:close/>
                <a:moveTo>
                  <a:pt x="75" y="335"/>
                </a:moveTo>
                <a:cubicBezTo>
                  <a:pt x="72" y="333"/>
                  <a:pt x="72" y="328"/>
                  <a:pt x="75" y="325"/>
                </a:cubicBezTo>
                <a:cubicBezTo>
                  <a:pt x="145" y="256"/>
                  <a:pt x="145" y="256"/>
                  <a:pt x="145" y="256"/>
                </a:cubicBezTo>
                <a:cubicBezTo>
                  <a:pt x="147" y="253"/>
                  <a:pt x="152" y="253"/>
                  <a:pt x="155" y="256"/>
                </a:cubicBezTo>
                <a:cubicBezTo>
                  <a:pt x="194" y="295"/>
                  <a:pt x="194" y="295"/>
                  <a:pt x="194" y="295"/>
                </a:cubicBezTo>
                <a:cubicBezTo>
                  <a:pt x="288" y="201"/>
                  <a:pt x="288" y="201"/>
                  <a:pt x="288" y="201"/>
                </a:cubicBezTo>
                <a:cubicBezTo>
                  <a:pt x="210" y="201"/>
                  <a:pt x="210" y="201"/>
                  <a:pt x="210" y="201"/>
                </a:cubicBezTo>
                <a:cubicBezTo>
                  <a:pt x="207" y="201"/>
                  <a:pt x="203" y="198"/>
                  <a:pt x="203" y="194"/>
                </a:cubicBezTo>
                <a:cubicBezTo>
                  <a:pt x="203" y="190"/>
                  <a:pt x="207" y="187"/>
                  <a:pt x="210" y="187"/>
                </a:cubicBezTo>
                <a:cubicBezTo>
                  <a:pt x="304" y="187"/>
                  <a:pt x="304" y="187"/>
                  <a:pt x="304" y="187"/>
                </a:cubicBezTo>
                <a:cubicBezTo>
                  <a:pt x="306" y="187"/>
                  <a:pt x="308" y="188"/>
                  <a:pt x="310" y="189"/>
                </a:cubicBezTo>
                <a:cubicBezTo>
                  <a:pt x="310" y="189"/>
                  <a:pt x="310" y="189"/>
                  <a:pt x="310" y="189"/>
                </a:cubicBezTo>
                <a:cubicBezTo>
                  <a:pt x="312" y="191"/>
                  <a:pt x="312" y="194"/>
                  <a:pt x="311" y="196"/>
                </a:cubicBezTo>
                <a:cubicBezTo>
                  <a:pt x="311" y="288"/>
                  <a:pt x="311" y="288"/>
                  <a:pt x="311" y="288"/>
                </a:cubicBezTo>
                <a:cubicBezTo>
                  <a:pt x="311" y="292"/>
                  <a:pt x="308" y="295"/>
                  <a:pt x="304" y="295"/>
                </a:cubicBezTo>
                <a:cubicBezTo>
                  <a:pt x="301" y="295"/>
                  <a:pt x="297" y="292"/>
                  <a:pt x="297" y="288"/>
                </a:cubicBezTo>
                <a:cubicBezTo>
                  <a:pt x="297" y="211"/>
                  <a:pt x="297" y="211"/>
                  <a:pt x="297" y="211"/>
                </a:cubicBezTo>
                <a:cubicBezTo>
                  <a:pt x="199" y="310"/>
                  <a:pt x="199" y="310"/>
                  <a:pt x="199" y="310"/>
                </a:cubicBezTo>
                <a:cubicBezTo>
                  <a:pt x="196" y="313"/>
                  <a:pt x="192" y="313"/>
                  <a:pt x="189" y="310"/>
                </a:cubicBezTo>
                <a:cubicBezTo>
                  <a:pt x="150" y="271"/>
                  <a:pt x="150" y="271"/>
                  <a:pt x="150" y="271"/>
                </a:cubicBezTo>
                <a:cubicBezTo>
                  <a:pt x="85" y="335"/>
                  <a:pt x="85" y="335"/>
                  <a:pt x="85" y="335"/>
                </a:cubicBezTo>
                <a:cubicBezTo>
                  <a:pt x="84" y="337"/>
                  <a:pt x="82" y="337"/>
                  <a:pt x="80" y="337"/>
                </a:cubicBezTo>
                <a:cubicBezTo>
                  <a:pt x="78" y="337"/>
                  <a:pt x="76" y="337"/>
                  <a:pt x="75" y="33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endParaRPr lang="zh-TW" altLang="en-US"/>
          </a:p>
        </p:txBody>
      </p:sp>
      <p:sp>
        <p:nvSpPr>
          <p:cNvPr id="19" name="Rectangle 52"/>
          <p:cNvSpPr>
            <a:spLocks noChangeArrowheads="1"/>
          </p:cNvSpPr>
          <p:nvPr/>
        </p:nvSpPr>
        <p:spPr bwMode="auto">
          <a:xfrm>
            <a:off x="1419656" y="3404926"/>
            <a:ext cx="148240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accusant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.</a:t>
            </a:r>
            <a:endParaRPr lang="en-US" altLang="zh-TW" sz="8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20" name="Rectangle 53"/>
          <p:cNvSpPr>
            <a:spLocks noChangeArrowheads="1"/>
          </p:cNvSpPr>
          <p:nvPr/>
        </p:nvSpPr>
        <p:spPr bwMode="auto">
          <a:xfrm>
            <a:off x="3024704" y="3404926"/>
            <a:ext cx="148240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accusant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.</a:t>
            </a:r>
            <a:endParaRPr lang="en-US" altLang="zh-TW" sz="8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4629751" y="3404926"/>
            <a:ext cx="14824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accusant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.</a:t>
            </a:r>
            <a:endParaRPr lang="en-US" altLang="zh-TW" sz="8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  <p:sp>
        <p:nvSpPr>
          <p:cNvPr id="22" name="Rectangle 55"/>
          <p:cNvSpPr>
            <a:spLocks noChangeArrowheads="1"/>
          </p:cNvSpPr>
          <p:nvPr/>
        </p:nvSpPr>
        <p:spPr bwMode="auto">
          <a:xfrm>
            <a:off x="6234798" y="3404926"/>
            <a:ext cx="148240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Sed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ut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perspiciatis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unde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omnis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iste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natus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error sit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voluptatem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900" dirty="0" err="1">
                <a:latin typeface="+mn-lt"/>
                <a:ea typeface="微軟正黑體" panose="020B0604030504040204" pitchFamily="34" charset="-120"/>
              </a:rPr>
              <a:t>accusant</a:t>
            </a:r>
            <a:r>
              <a:rPr lang="en-US" altLang="zh-TW" sz="900" dirty="0">
                <a:latin typeface="+mn-lt"/>
                <a:ea typeface="微軟正黑體" panose="020B0604030504040204" pitchFamily="34" charset="-120"/>
              </a:rPr>
              <a:t> .</a:t>
            </a:r>
            <a:endParaRPr lang="en-US" altLang="zh-TW" sz="800" dirty="0">
              <a:latin typeface="+mn-lt"/>
              <a:ea typeface="微軟正黑體" panose="020B0604030504040204" pitchFamily="34" charset="-12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Road map slides</a:t>
            </a:r>
            <a:endParaRPr lang="zh-TW" alt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969D6C34-B891-4642-A86A-30C80A263C82}"/>
              </a:ext>
            </a:extLst>
          </p:cNvPr>
          <p:cNvSpPr/>
          <p:nvPr/>
        </p:nvSpPr>
        <p:spPr>
          <a:xfrm>
            <a:off x="1901429" y="1414462"/>
            <a:ext cx="5122069" cy="2252663"/>
          </a:xfrm>
          <a:custGeom>
            <a:avLst/>
            <a:gdLst>
              <a:gd name="connsiteX0" fmla="*/ 4029075 w 4029075"/>
              <a:gd name="connsiteY0" fmla="*/ 0 h 1855595"/>
              <a:gd name="connsiteX1" fmla="*/ 2057400 w 4029075"/>
              <a:gd name="connsiteY1" fmla="*/ 1666875 h 1855595"/>
              <a:gd name="connsiteX2" fmla="*/ 0 w 4029075"/>
              <a:gd name="connsiteY2" fmla="*/ 1809750 h 1855595"/>
              <a:gd name="connsiteX0" fmla="*/ 4029075 w 4029075"/>
              <a:gd name="connsiteY0" fmla="*/ 0 h 1855595"/>
              <a:gd name="connsiteX1" fmla="*/ 2057400 w 4029075"/>
              <a:gd name="connsiteY1" fmla="*/ 1666875 h 1855595"/>
              <a:gd name="connsiteX2" fmla="*/ 0 w 4029075"/>
              <a:gd name="connsiteY2" fmla="*/ 1809750 h 1855595"/>
              <a:gd name="connsiteX0" fmla="*/ 4029075 w 4029075"/>
              <a:gd name="connsiteY0" fmla="*/ 0 h 1829224"/>
              <a:gd name="connsiteX1" fmla="*/ 2057400 w 4029075"/>
              <a:gd name="connsiteY1" fmla="*/ 1666875 h 1829224"/>
              <a:gd name="connsiteX2" fmla="*/ 0 w 4029075"/>
              <a:gd name="connsiteY2" fmla="*/ 1809750 h 1829224"/>
              <a:gd name="connsiteX0" fmla="*/ 4029075 w 4029075"/>
              <a:gd name="connsiteY0" fmla="*/ 0 h 1829224"/>
              <a:gd name="connsiteX1" fmla="*/ 2057400 w 4029075"/>
              <a:gd name="connsiteY1" fmla="*/ 1666875 h 1829224"/>
              <a:gd name="connsiteX2" fmla="*/ 0 w 4029075"/>
              <a:gd name="connsiteY2" fmla="*/ 1809750 h 1829224"/>
              <a:gd name="connsiteX0" fmla="*/ 4029075 w 4029075"/>
              <a:gd name="connsiteY0" fmla="*/ 0 h 1841535"/>
              <a:gd name="connsiteX1" fmla="*/ 2057400 w 4029075"/>
              <a:gd name="connsiteY1" fmla="*/ 1666875 h 1841535"/>
              <a:gd name="connsiteX2" fmla="*/ 0 w 4029075"/>
              <a:gd name="connsiteY2" fmla="*/ 1809750 h 1841535"/>
              <a:gd name="connsiteX0" fmla="*/ 4029075 w 4029075"/>
              <a:gd name="connsiteY0" fmla="*/ 0 h 1847752"/>
              <a:gd name="connsiteX1" fmla="*/ 2057400 w 4029075"/>
              <a:gd name="connsiteY1" fmla="*/ 1666875 h 1847752"/>
              <a:gd name="connsiteX2" fmla="*/ 0 w 4029075"/>
              <a:gd name="connsiteY2" fmla="*/ 1809750 h 1847752"/>
              <a:gd name="connsiteX0" fmla="*/ 4351882 w 4351882"/>
              <a:gd name="connsiteY0" fmla="*/ 0 h 1839712"/>
              <a:gd name="connsiteX1" fmla="*/ 2380207 w 4351882"/>
              <a:gd name="connsiteY1" fmla="*/ 1666875 h 1839712"/>
              <a:gd name="connsiteX2" fmla="*/ 0 w 4351882"/>
              <a:gd name="connsiteY2" fmla="*/ 1797335 h 1839712"/>
              <a:gd name="connsiteX0" fmla="*/ 4351882 w 4351882"/>
              <a:gd name="connsiteY0" fmla="*/ 0 h 1842367"/>
              <a:gd name="connsiteX1" fmla="*/ 2380207 w 4351882"/>
              <a:gd name="connsiteY1" fmla="*/ 1666875 h 1842367"/>
              <a:gd name="connsiteX2" fmla="*/ 0 w 4351882"/>
              <a:gd name="connsiteY2" fmla="*/ 1797335 h 1842367"/>
              <a:gd name="connsiteX0" fmla="*/ 4451207 w 4451207"/>
              <a:gd name="connsiteY0" fmla="*/ 0 h 1958246"/>
              <a:gd name="connsiteX1" fmla="*/ 2380207 w 4451207"/>
              <a:gd name="connsiteY1" fmla="*/ 1782754 h 1958246"/>
              <a:gd name="connsiteX2" fmla="*/ 0 w 4451207"/>
              <a:gd name="connsiteY2" fmla="*/ 1913214 h 1958246"/>
              <a:gd name="connsiteX0" fmla="*/ 4451207 w 4451207"/>
              <a:gd name="connsiteY0" fmla="*/ 0 h 1958246"/>
              <a:gd name="connsiteX1" fmla="*/ 2380207 w 4451207"/>
              <a:gd name="connsiteY1" fmla="*/ 1782754 h 1958246"/>
              <a:gd name="connsiteX2" fmla="*/ 0 w 4451207"/>
              <a:gd name="connsiteY2" fmla="*/ 1913214 h 1958246"/>
              <a:gd name="connsiteX0" fmla="*/ 4451207 w 4451207"/>
              <a:gd name="connsiteY0" fmla="*/ 0 h 1958246"/>
              <a:gd name="connsiteX1" fmla="*/ 2384346 w 4451207"/>
              <a:gd name="connsiteY1" fmla="*/ 1782754 h 1958246"/>
              <a:gd name="connsiteX2" fmla="*/ 0 w 4451207"/>
              <a:gd name="connsiteY2" fmla="*/ 1913214 h 195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1207" h="1958246">
                <a:moveTo>
                  <a:pt x="4451207" y="0"/>
                </a:moveTo>
                <a:cubicBezTo>
                  <a:pt x="4027854" y="993206"/>
                  <a:pt x="3108245" y="1557329"/>
                  <a:pt x="2384346" y="1782754"/>
                </a:cubicBezTo>
                <a:cubicBezTo>
                  <a:pt x="1660447" y="2008179"/>
                  <a:pt x="477043" y="1973397"/>
                  <a:pt x="0" y="1913214"/>
                </a:cubicBezTo>
              </a:path>
            </a:pathLst>
          </a:custGeom>
          <a:noFill/>
          <a:ln w="31750">
            <a:solidFill>
              <a:schemeClr val="bg1">
                <a:lumMod val="85000"/>
              </a:schemeClr>
            </a:solidFill>
            <a:headEnd type="stealth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D0116F9-44A6-4C0D-8B28-256A57BDA3C4}"/>
              </a:ext>
            </a:extLst>
          </p:cNvPr>
          <p:cNvSpPr/>
          <p:nvPr/>
        </p:nvSpPr>
        <p:spPr>
          <a:xfrm>
            <a:off x="1877616" y="3590926"/>
            <a:ext cx="51197" cy="511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A887FC26-E5D5-4C9E-9811-8F0271EADFC1}"/>
              </a:ext>
            </a:extLst>
          </p:cNvPr>
          <p:cNvSpPr/>
          <p:nvPr/>
        </p:nvSpPr>
        <p:spPr>
          <a:xfrm>
            <a:off x="6513910" y="1739504"/>
            <a:ext cx="423863" cy="425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9" name="Oval 22">
            <a:extLst>
              <a:ext uri="{FF2B5EF4-FFF2-40B4-BE49-F238E27FC236}">
                <a16:creationId xmlns:a16="http://schemas.microsoft.com/office/drawing/2014/main" id="{5D6EBF48-624D-45DE-A4F4-5E936BAFBABC}"/>
              </a:ext>
            </a:extLst>
          </p:cNvPr>
          <p:cNvSpPr/>
          <p:nvPr/>
        </p:nvSpPr>
        <p:spPr>
          <a:xfrm>
            <a:off x="5790010" y="2551510"/>
            <a:ext cx="423863" cy="4250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id="{A3F6B8D9-48B8-4B2C-9F55-8557CE0E9162}"/>
              </a:ext>
            </a:extLst>
          </p:cNvPr>
          <p:cNvSpPr/>
          <p:nvPr/>
        </p:nvSpPr>
        <p:spPr>
          <a:xfrm>
            <a:off x="4889898" y="3093244"/>
            <a:ext cx="425053" cy="4250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:a16="http://schemas.microsoft.com/office/drawing/2014/main" id="{F4F2E161-E476-40E7-AFB8-D71F6C19533B}"/>
              </a:ext>
            </a:extLst>
          </p:cNvPr>
          <p:cNvSpPr/>
          <p:nvPr/>
        </p:nvSpPr>
        <p:spPr>
          <a:xfrm>
            <a:off x="3664744" y="3393281"/>
            <a:ext cx="423863" cy="423863"/>
          </a:xfrm>
          <a:prstGeom prst="ellipse">
            <a:avLst/>
          </a:prstGeom>
          <a:solidFill>
            <a:srgbClr val="04A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F0856022-94F0-4A96-B2F6-2CC0E83DAF52}"/>
              </a:ext>
            </a:extLst>
          </p:cNvPr>
          <p:cNvSpPr/>
          <p:nvPr/>
        </p:nvSpPr>
        <p:spPr>
          <a:xfrm>
            <a:off x="2366962" y="3459956"/>
            <a:ext cx="425054" cy="42505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911D1EBB-248F-4E3C-BFAF-BF72402BC3EF}"/>
              </a:ext>
            </a:extLst>
          </p:cNvPr>
          <p:cNvSpPr/>
          <p:nvPr/>
        </p:nvSpPr>
        <p:spPr>
          <a:xfrm>
            <a:off x="6553201" y="1778794"/>
            <a:ext cx="345281" cy="345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FCF51393-FDDF-4975-93EB-3E13386CFE6A}"/>
              </a:ext>
            </a:extLst>
          </p:cNvPr>
          <p:cNvSpPr/>
          <p:nvPr/>
        </p:nvSpPr>
        <p:spPr>
          <a:xfrm>
            <a:off x="5829301" y="2591992"/>
            <a:ext cx="345281" cy="345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FCCF2671-26A3-4FC6-A748-114BEC7AE06E}"/>
              </a:ext>
            </a:extLst>
          </p:cNvPr>
          <p:cNvSpPr/>
          <p:nvPr/>
        </p:nvSpPr>
        <p:spPr>
          <a:xfrm>
            <a:off x="4929188" y="3132535"/>
            <a:ext cx="345281" cy="346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3C289026-0865-482B-BB93-5F51F78C5515}"/>
              </a:ext>
            </a:extLst>
          </p:cNvPr>
          <p:cNvSpPr/>
          <p:nvPr/>
        </p:nvSpPr>
        <p:spPr>
          <a:xfrm>
            <a:off x="3704035" y="3432573"/>
            <a:ext cx="345281" cy="3452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20E9E85D-F043-4156-891D-99196E5DE095}"/>
              </a:ext>
            </a:extLst>
          </p:cNvPr>
          <p:cNvSpPr/>
          <p:nvPr/>
        </p:nvSpPr>
        <p:spPr>
          <a:xfrm>
            <a:off x="2407444" y="3499247"/>
            <a:ext cx="345281" cy="346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2509837" y="3602831"/>
            <a:ext cx="139304" cy="139304"/>
          </a:xfrm>
          <a:custGeom>
            <a:avLst/>
            <a:gdLst>
              <a:gd name="T0" fmla="*/ 185063 w 176"/>
              <a:gd name="T1" fmla="*/ 89888 h 176"/>
              <a:gd name="T2" fmla="*/ 152281 w 176"/>
              <a:gd name="T3" fmla="*/ 57105 h 176"/>
              <a:gd name="T4" fmla="*/ 152281 w 176"/>
              <a:gd name="T5" fmla="*/ 12690 h 176"/>
              <a:gd name="T6" fmla="*/ 148051 w 176"/>
              <a:gd name="T7" fmla="*/ 8460 h 176"/>
              <a:gd name="T8" fmla="*/ 122671 w 176"/>
              <a:gd name="T9" fmla="*/ 8460 h 176"/>
              <a:gd name="T10" fmla="*/ 118441 w 176"/>
              <a:gd name="T11" fmla="*/ 12690 h 176"/>
              <a:gd name="T12" fmla="*/ 118441 w 176"/>
              <a:gd name="T13" fmla="*/ 23265 h 176"/>
              <a:gd name="T14" fmla="*/ 96233 w 176"/>
              <a:gd name="T15" fmla="*/ 1058 h 176"/>
              <a:gd name="T16" fmla="*/ 93061 w 176"/>
              <a:gd name="T17" fmla="*/ 0 h 176"/>
              <a:gd name="T18" fmla="*/ 89888 w 176"/>
              <a:gd name="T19" fmla="*/ 1058 h 176"/>
              <a:gd name="T20" fmla="*/ 1058 w 176"/>
              <a:gd name="T21" fmla="*/ 89888 h 176"/>
              <a:gd name="T22" fmla="*/ 0 w 176"/>
              <a:gd name="T23" fmla="*/ 93061 h 176"/>
              <a:gd name="T24" fmla="*/ 4230 w 176"/>
              <a:gd name="T25" fmla="*/ 97291 h 176"/>
              <a:gd name="T26" fmla="*/ 7403 w 176"/>
              <a:gd name="T27" fmla="*/ 96233 h 176"/>
              <a:gd name="T28" fmla="*/ 25380 w 176"/>
              <a:gd name="T29" fmla="*/ 78255 h 176"/>
              <a:gd name="T30" fmla="*/ 25380 w 176"/>
              <a:gd name="T31" fmla="*/ 181891 h 176"/>
              <a:gd name="T32" fmla="*/ 29610 w 176"/>
              <a:gd name="T33" fmla="*/ 186121 h 176"/>
              <a:gd name="T34" fmla="*/ 156511 w 176"/>
              <a:gd name="T35" fmla="*/ 186121 h 176"/>
              <a:gd name="T36" fmla="*/ 160741 w 176"/>
              <a:gd name="T37" fmla="*/ 181891 h 176"/>
              <a:gd name="T38" fmla="*/ 160741 w 176"/>
              <a:gd name="T39" fmla="*/ 78255 h 176"/>
              <a:gd name="T40" fmla="*/ 178718 w 176"/>
              <a:gd name="T41" fmla="*/ 96233 h 176"/>
              <a:gd name="T42" fmla="*/ 181891 w 176"/>
              <a:gd name="T43" fmla="*/ 97291 h 176"/>
              <a:gd name="T44" fmla="*/ 186121 w 176"/>
              <a:gd name="T45" fmla="*/ 93061 h 176"/>
              <a:gd name="T46" fmla="*/ 185063 w 176"/>
              <a:gd name="T47" fmla="*/ 89888 h 176"/>
              <a:gd name="T48" fmla="*/ 126901 w 176"/>
              <a:gd name="T49" fmla="*/ 16920 h 176"/>
              <a:gd name="T50" fmla="*/ 143821 w 176"/>
              <a:gd name="T51" fmla="*/ 16920 h 176"/>
              <a:gd name="T52" fmla="*/ 143821 w 176"/>
              <a:gd name="T53" fmla="*/ 48645 h 176"/>
              <a:gd name="T54" fmla="*/ 126901 w 176"/>
              <a:gd name="T55" fmla="*/ 31725 h 176"/>
              <a:gd name="T56" fmla="*/ 126901 w 176"/>
              <a:gd name="T57" fmla="*/ 16920 h 176"/>
              <a:gd name="T58" fmla="*/ 67680 w 176"/>
              <a:gd name="T59" fmla="*/ 177661 h 176"/>
              <a:gd name="T60" fmla="*/ 33840 w 176"/>
              <a:gd name="T61" fmla="*/ 177661 h 176"/>
              <a:gd name="T62" fmla="*/ 33840 w 176"/>
              <a:gd name="T63" fmla="*/ 169201 h 176"/>
              <a:gd name="T64" fmla="*/ 67680 w 176"/>
              <a:gd name="T65" fmla="*/ 169201 h 176"/>
              <a:gd name="T66" fmla="*/ 67680 w 176"/>
              <a:gd name="T67" fmla="*/ 177661 h 176"/>
              <a:gd name="T68" fmla="*/ 109981 w 176"/>
              <a:gd name="T69" fmla="*/ 177661 h 176"/>
              <a:gd name="T70" fmla="*/ 76140 w 176"/>
              <a:gd name="T71" fmla="*/ 177661 h 176"/>
              <a:gd name="T72" fmla="*/ 76140 w 176"/>
              <a:gd name="T73" fmla="*/ 109981 h 176"/>
              <a:gd name="T74" fmla="*/ 109981 w 176"/>
              <a:gd name="T75" fmla="*/ 109981 h 176"/>
              <a:gd name="T76" fmla="*/ 109981 w 176"/>
              <a:gd name="T77" fmla="*/ 177661 h 176"/>
              <a:gd name="T78" fmla="*/ 152281 w 176"/>
              <a:gd name="T79" fmla="*/ 177661 h 176"/>
              <a:gd name="T80" fmla="*/ 118441 w 176"/>
              <a:gd name="T81" fmla="*/ 177661 h 176"/>
              <a:gd name="T82" fmla="*/ 118441 w 176"/>
              <a:gd name="T83" fmla="*/ 169201 h 176"/>
              <a:gd name="T84" fmla="*/ 152281 w 176"/>
              <a:gd name="T85" fmla="*/ 169201 h 176"/>
              <a:gd name="T86" fmla="*/ 152281 w 176"/>
              <a:gd name="T87" fmla="*/ 177661 h 176"/>
              <a:gd name="T88" fmla="*/ 152281 w 176"/>
              <a:gd name="T89" fmla="*/ 160741 h 176"/>
              <a:gd name="T90" fmla="*/ 118441 w 176"/>
              <a:gd name="T91" fmla="*/ 160741 h 176"/>
              <a:gd name="T92" fmla="*/ 118441 w 176"/>
              <a:gd name="T93" fmla="*/ 105751 h 176"/>
              <a:gd name="T94" fmla="*/ 114211 w 176"/>
              <a:gd name="T95" fmla="*/ 101521 h 176"/>
              <a:gd name="T96" fmla="*/ 71910 w 176"/>
              <a:gd name="T97" fmla="*/ 101521 h 176"/>
              <a:gd name="T98" fmla="*/ 67680 w 176"/>
              <a:gd name="T99" fmla="*/ 105751 h 176"/>
              <a:gd name="T100" fmla="*/ 67680 w 176"/>
              <a:gd name="T101" fmla="*/ 160741 h 176"/>
              <a:gd name="T102" fmla="*/ 33840 w 176"/>
              <a:gd name="T103" fmla="*/ 160741 h 176"/>
              <a:gd name="T104" fmla="*/ 33840 w 176"/>
              <a:gd name="T105" fmla="*/ 69795 h 176"/>
              <a:gd name="T106" fmla="*/ 93061 w 176"/>
              <a:gd name="T107" fmla="*/ 10575 h 176"/>
              <a:gd name="T108" fmla="*/ 152281 w 176"/>
              <a:gd name="T109" fmla="*/ 69795 h 176"/>
              <a:gd name="T110" fmla="*/ 152281 w 176"/>
              <a:gd name="T111" fmla="*/ 160741 h 176"/>
              <a:gd name="T112" fmla="*/ 97291 w 176"/>
              <a:gd name="T113" fmla="*/ 152281 h 176"/>
              <a:gd name="T114" fmla="*/ 101521 w 176"/>
              <a:gd name="T115" fmla="*/ 148051 h 176"/>
              <a:gd name="T116" fmla="*/ 97291 w 176"/>
              <a:gd name="T117" fmla="*/ 143821 h 176"/>
              <a:gd name="T118" fmla="*/ 93061 w 176"/>
              <a:gd name="T119" fmla="*/ 148051 h 176"/>
              <a:gd name="T120" fmla="*/ 97291 w 176"/>
              <a:gd name="T121" fmla="*/ 152281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399A17C4-C240-4CF7-A678-156727B01648}"/>
              </a:ext>
            </a:extLst>
          </p:cNvPr>
          <p:cNvSpPr>
            <a:spLocks noEditPoints="1"/>
          </p:cNvSpPr>
          <p:nvPr/>
        </p:nvSpPr>
        <p:spPr bwMode="auto">
          <a:xfrm>
            <a:off x="6655594" y="1894285"/>
            <a:ext cx="140494" cy="114300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" name="Freeform 40"/>
          <p:cNvSpPr>
            <a:spLocks noEditPoints="1"/>
          </p:cNvSpPr>
          <p:nvPr/>
        </p:nvSpPr>
        <p:spPr bwMode="auto">
          <a:xfrm>
            <a:off x="3806429" y="3536156"/>
            <a:ext cx="139303" cy="139304"/>
          </a:xfrm>
          <a:custGeom>
            <a:avLst/>
            <a:gdLst>
              <a:gd name="T0" fmla="*/ 177661 w 176"/>
              <a:gd name="T1" fmla="*/ 33840 h 176"/>
              <a:gd name="T2" fmla="*/ 42300 w 176"/>
              <a:gd name="T3" fmla="*/ 33840 h 176"/>
              <a:gd name="T4" fmla="*/ 33840 w 176"/>
              <a:gd name="T5" fmla="*/ 42300 h 176"/>
              <a:gd name="T6" fmla="*/ 33840 w 176"/>
              <a:gd name="T7" fmla="*/ 177661 h 176"/>
              <a:gd name="T8" fmla="*/ 42300 w 176"/>
              <a:gd name="T9" fmla="*/ 186121 h 176"/>
              <a:gd name="T10" fmla="*/ 177661 w 176"/>
              <a:gd name="T11" fmla="*/ 186121 h 176"/>
              <a:gd name="T12" fmla="*/ 186121 w 176"/>
              <a:gd name="T13" fmla="*/ 177661 h 176"/>
              <a:gd name="T14" fmla="*/ 186121 w 176"/>
              <a:gd name="T15" fmla="*/ 42300 h 176"/>
              <a:gd name="T16" fmla="*/ 177661 w 176"/>
              <a:gd name="T17" fmla="*/ 33840 h 176"/>
              <a:gd name="T18" fmla="*/ 177661 w 176"/>
              <a:gd name="T19" fmla="*/ 177661 h 176"/>
              <a:gd name="T20" fmla="*/ 42300 w 176"/>
              <a:gd name="T21" fmla="*/ 177661 h 176"/>
              <a:gd name="T22" fmla="*/ 42300 w 176"/>
              <a:gd name="T23" fmla="*/ 152281 h 176"/>
              <a:gd name="T24" fmla="*/ 177661 w 176"/>
              <a:gd name="T25" fmla="*/ 152281 h 176"/>
              <a:gd name="T26" fmla="*/ 177661 w 176"/>
              <a:gd name="T27" fmla="*/ 177661 h 176"/>
              <a:gd name="T28" fmla="*/ 177661 w 176"/>
              <a:gd name="T29" fmla="*/ 143821 h 176"/>
              <a:gd name="T30" fmla="*/ 42300 w 176"/>
              <a:gd name="T31" fmla="*/ 143821 h 176"/>
              <a:gd name="T32" fmla="*/ 42300 w 176"/>
              <a:gd name="T33" fmla="*/ 42300 h 176"/>
              <a:gd name="T34" fmla="*/ 177661 w 176"/>
              <a:gd name="T35" fmla="*/ 42300 h 176"/>
              <a:gd name="T36" fmla="*/ 177661 w 176"/>
              <a:gd name="T37" fmla="*/ 143821 h 176"/>
              <a:gd name="T38" fmla="*/ 21150 w 176"/>
              <a:gd name="T39" fmla="*/ 118441 h 176"/>
              <a:gd name="T40" fmla="*/ 25380 w 176"/>
              <a:gd name="T41" fmla="*/ 114211 h 176"/>
              <a:gd name="T42" fmla="*/ 21150 w 176"/>
              <a:gd name="T43" fmla="*/ 109981 h 176"/>
              <a:gd name="T44" fmla="*/ 8460 w 176"/>
              <a:gd name="T45" fmla="*/ 109981 h 176"/>
              <a:gd name="T46" fmla="*/ 8460 w 176"/>
              <a:gd name="T47" fmla="*/ 8460 h 176"/>
              <a:gd name="T48" fmla="*/ 143821 w 176"/>
              <a:gd name="T49" fmla="*/ 8460 h 176"/>
              <a:gd name="T50" fmla="*/ 143821 w 176"/>
              <a:gd name="T51" fmla="*/ 21150 h 176"/>
              <a:gd name="T52" fmla="*/ 148051 w 176"/>
              <a:gd name="T53" fmla="*/ 25380 h 176"/>
              <a:gd name="T54" fmla="*/ 152281 w 176"/>
              <a:gd name="T55" fmla="*/ 21150 h 176"/>
              <a:gd name="T56" fmla="*/ 152281 w 176"/>
              <a:gd name="T57" fmla="*/ 8460 h 176"/>
              <a:gd name="T58" fmla="*/ 143821 w 176"/>
              <a:gd name="T59" fmla="*/ 0 h 176"/>
              <a:gd name="T60" fmla="*/ 8460 w 176"/>
              <a:gd name="T61" fmla="*/ 0 h 176"/>
              <a:gd name="T62" fmla="*/ 0 w 176"/>
              <a:gd name="T63" fmla="*/ 8460 h 176"/>
              <a:gd name="T64" fmla="*/ 0 w 176"/>
              <a:gd name="T65" fmla="*/ 143821 h 176"/>
              <a:gd name="T66" fmla="*/ 8460 w 176"/>
              <a:gd name="T67" fmla="*/ 152281 h 176"/>
              <a:gd name="T68" fmla="*/ 21150 w 176"/>
              <a:gd name="T69" fmla="*/ 152281 h 176"/>
              <a:gd name="T70" fmla="*/ 25380 w 176"/>
              <a:gd name="T71" fmla="*/ 148051 h 176"/>
              <a:gd name="T72" fmla="*/ 21150 w 176"/>
              <a:gd name="T73" fmla="*/ 143821 h 176"/>
              <a:gd name="T74" fmla="*/ 8460 w 176"/>
              <a:gd name="T75" fmla="*/ 143821 h 176"/>
              <a:gd name="T76" fmla="*/ 8460 w 176"/>
              <a:gd name="T77" fmla="*/ 118441 h 176"/>
              <a:gd name="T78" fmla="*/ 21150 w 176"/>
              <a:gd name="T79" fmla="*/ 118441 h 1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6" h="176"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72"/>
                  <a:pt x="36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lnTo>
                  <a:pt x="168" y="168"/>
                </a:lnTo>
                <a:close/>
                <a:moveTo>
                  <a:pt x="168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112"/>
                </a:move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4"/>
                  <a:pt x="24" y="142"/>
                  <a:pt x="24" y="140"/>
                </a:cubicBezTo>
                <a:cubicBezTo>
                  <a:pt x="24" y="138"/>
                  <a:pt x="22" y="136"/>
                  <a:pt x="20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12"/>
                  <a:pt x="8" y="112"/>
                  <a:pt x="8" y="112"/>
                </a:cubicBezTo>
                <a:lnTo>
                  <a:pt x="20" y="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TW" altLang="en-US"/>
          </a:p>
        </p:txBody>
      </p:sp>
      <p:sp>
        <p:nvSpPr>
          <p:cNvPr id="21" name="Freeform 67">
            <a:extLst>
              <a:ext uri="{FF2B5EF4-FFF2-40B4-BE49-F238E27FC236}">
                <a16:creationId xmlns:a16="http://schemas.microsoft.com/office/drawing/2014/main" id="{D5ED360F-7AF8-420C-B2B8-B8750E9DF87B}"/>
              </a:ext>
            </a:extLst>
          </p:cNvPr>
          <p:cNvSpPr>
            <a:spLocks noEditPoints="1"/>
          </p:cNvSpPr>
          <p:nvPr/>
        </p:nvSpPr>
        <p:spPr bwMode="auto">
          <a:xfrm>
            <a:off x="5931694" y="2694385"/>
            <a:ext cx="139304" cy="139303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D42AD2CC-D247-4763-8579-BC8A44EC391F}"/>
              </a:ext>
            </a:extLst>
          </p:cNvPr>
          <p:cNvSpPr>
            <a:spLocks noEditPoints="1"/>
          </p:cNvSpPr>
          <p:nvPr/>
        </p:nvSpPr>
        <p:spPr bwMode="auto">
          <a:xfrm>
            <a:off x="5037535" y="3239691"/>
            <a:ext cx="129778" cy="132159"/>
          </a:xfrm>
          <a:custGeom>
            <a:avLst/>
            <a:gdLst>
              <a:gd name="T0" fmla="*/ 76 w 176"/>
              <a:gd name="T1" fmla="*/ 132 h 176"/>
              <a:gd name="T2" fmla="*/ 76 w 176"/>
              <a:gd name="T3" fmla="*/ 140 h 176"/>
              <a:gd name="T4" fmla="*/ 152 w 176"/>
              <a:gd name="T5" fmla="*/ 136 h 176"/>
              <a:gd name="T6" fmla="*/ 40 w 176"/>
              <a:gd name="T7" fmla="*/ 24 h 176"/>
              <a:gd name="T8" fmla="*/ 24 w 176"/>
              <a:gd name="T9" fmla="*/ 36 h 176"/>
              <a:gd name="T10" fmla="*/ 29 w 176"/>
              <a:gd name="T11" fmla="*/ 56 h 176"/>
              <a:gd name="T12" fmla="*/ 51 w 176"/>
              <a:gd name="T13" fmla="*/ 56 h 176"/>
              <a:gd name="T14" fmla="*/ 56 w 176"/>
              <a:gd name="T15" fmla="*/ 36 h 176"/>
              <a:gd name="T16" fmla="*/ 40 w 176"/>
              <a:gd name="T17" fmla="*/ 24 h 176"/>
              <a:gd name="T18" fmla="*/ 36 w 176"/>
              <a:gd name="T19" fmla="*/ 84 h 176"/>
              <a:gd name="T20" fmla="*/ 33 w 176"/>
              <a:gd name="T21" fmla="*/ 91 h 176"/>
              <a:gd name="T22" fmla="*/ 40 w 176"/>
              <a:gd name="T23" fmla="*/ 96 h 176"/>
              <a:gd name="T24" fmla="*/ 47 w 176"/>
              <a:gd name="T25" fmla="*/ 91 h 176"/>
              <a:gd name="T26" fmla="*/ 44 w 176"/>
              <a:gd name="T27" fmla="*/ 84 h 176"/>
              <a:gd name="T28" fmla="*/ 44 w 176"/>
              <a:gd name="T29" fmla="*/ 132 h 176"/>
              <a:gd name="T30" fmla="*/ 36 w 176"/>
              <a:gd name="T31" fmla="*/ 132 h 176"/>
              <a:gd name="T32" fmla="*/ 33 w 176"/>
              <a:gd name="T33" fmla="*/ 139 h 176"/>
              <a:gd name="T34" fmla="*/ 40 w 176"/>
              <a:gd name="T35" fmla="*/ 144 h 176"/>
              <a:gd name="T36" fmla="*/ 47 w 176"/>
              <a:gd name="T37" fmla="*/ 139 h 176"/>
              <a:gd name="T38" fmla="*/ 44 w 176"/>
              <a:gd name="T39" fmla="*/ 132 h 176"/>
              <a:gd name="T40" fmla="*/ 76 w 176"/>
              <a:gd name="T41" fmla="*/ 84 h 176"/>
              <a:gd name="T42" fmla="*/ 76 w 176"/>
              <a:gd name="T43" fmla="*/ 92 h 176"/>
              <a:gd name="T44" fmla="*/ 152 w 176"/>
              <a:gd name="T45" fmla="*/ 88 h 176"/>
              <a:gd name="T46" fmla="*/ 160 w 176"/>
              <a:gd name="T47" fmla="*/ 0 h 176"/>
              <a:gd name="T48" fmla="*/ 0 w 176"/>
              <a:gd name="T49" fmla="*/ 16 h 176"/>
              <a:gd name="T50" fmla="*/ 16 w 176"/>
              <a:gd name="T51" fmla="*/ 176 h 176"/>
              <a:gd name="T52" fmla="*/ 176 w 176"/>
              <a:gd name="T53" fmla="*/ 160 h 176"/>
              <a:gd name="T54" fmla="*/ 160 w 176"/>
              <a:gd name="T55" fmla="*/ 0 h 176"/>
              <a:gd name="T56" fmla="*/ 160 w 176"/>
              <a:gd name="T57" fmla="*/ 168 h 176"/>
              <a:gd name="T58" fmla="*/ 8 w 176"/>
              <a:gd name="T59" fmla="*/ 160 h 176"/>
              <a:gd name="T60" fmla="*/ 16 w 176"/>
              <a:gd name="T61" fmla="*/ 8 h 176"/>
              <a:gd name="T62" fmla="*/ 168 w 176"/>
              <a:gd name="T63" fmla="*/ 16 h 176"/>
              <a:gd name="T64" fmla="*/ 148 w 176"/>
              <a:gd name="T65" fmla="*/ 36 h 176"/>
              <a:gd name="T66" fmla="*/ 72 w 176"/>
              <a:gd name="T67" fmla="*/ 40 h 176"/>
              <a:gd name="T68" fmla="*/ 148 w 176"/>
              <a:gd name="T69" fmla="*/ 44 h 176"/>
              <a:gd name="T70" fmla="*/ 148 w 176"/>
              <a:gd name="T71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48" y="132"/>
                </a:moveTo>
                <a:cubicBezTo>
                  <a:pt x="76" y="132"/>
                  <a:pt x="76" y="132"/>
                  <a:pt x="76" y="132"/>
                </a:cubicBezTo>
                <a:cubicBezTo>
                  <a:pt x="74" y="132"/>
                  <a:pt x="72" y="134"/>
                  <a:pt x="72" y="136"/>
                </a:cubicBezTo>
                <a:cubicBezTo>
                  <a:pt x="72" y="138"/>
                  <a:pt x="74" y="140"/>
                  <a:pt x="76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50" y="140"/>
                  <a:pt x="152" y="138"/>
                  <a:pt x="152" y="136"/>
                </a:cubicBezTo>
                <a:cubicBezTo>
                  <a:pt x="152" y="134"/>
                  <a:pt x="150" y="132"/>
                  <a:pt x="148" y="132"/>
                </a:cubicBezTo>
                <a:moveTo>
                  <a:pt x="40" y="24"/>
                </a:moveTo>
                <a:cubicBezTo>
                  <a:pt x="36" y="36"/>
                  <a:pt x="36" y="36"/>
                  <a:pt x="36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56"/>
                  <a:pt x="29" y="56"/>
                  <a:pt x="29" y="56"/>
                </a:cubicBezTo>
                <a:cubicBezTo>
                  <a:pt x="40" y="48"/>
                  <a:pt x="40" y="48"/>
                  <a:pt x="40" y="48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43"/>
                  <a:pt x="47" y="43"/>
                  <a:pt x="47" y="43"/>
                </a:cubicBezTo>
                <a:cubicBezTo>
                  <a:pt x="56" y="36"/>
                  <a:pt x="56" y="36"/>
                  <a:pt x="56" y="36"/>
                </a:cubicBezTo>
                <a:cubicBezTo>
                  <a:pt x="44" y="36"/>
                  <a:pt x="44" y="36"/>
                  <a:pt x="44" y="36"/>
                </a:cubicBezTo>
                <a:lnTo>
                  <a:pt x="40" y="24"/>
                </a:lnTo>
                <a:close/>
                <a:moveTo>
                  <a:pt x="40" y="72"/>
                </a:moveTo>
                <a:cubicBezTo>
                  <a:pt x="36" y="84"/>
                  <a:pt x="36" y="84"/>
                  <a:pt x="36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33" y="91"/>
                  <a:pt x="33" y="91"/>
                  <a:pt x="33" y="91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40" y="96"/>
                  <a:pt x="40" y="96"/>
                  <a:pt x="40" y="96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47" y="91"/>
                  <a:pt x="47" y="91"/>
                  <a:pt x="47" y="91"/>
                </a:cubicBezTo>
                <a:cubicBezTo>
                  <a:pt x="56" y="84"/>
                  <a:pt x="56" y="84"/>
                  <a:pt x="56" y="84"/>
                </a:cubicBezTo>
                <a:cubicBezTo>
                  <a:pt x="44" y="84"/>
                  <a:pt x="44" y="84"/>
                  <a:pt x="44" y="84"/>
                </a:cubicBezTo>
                <a:lnTo>
                  <a:pt x="40" y="72"/>
                </a:lnTo>
                <a:close/>
                <a:moveTo>
                  <a:pt x="44" y="132"/>
                </a:moveTo>
                <a:cubicBezTo>
                  <a:pt x="40" y="120"/>
                  <a:pt x="40" y="120"/>
                  <a:pt x="40" y="120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47" y="139"/>
                  <a:pt x="47" y="139"/>
                  <a:pt x="47" y="139"/>
                </a:cubicBezTo>
                <a:cubicBezTo>
                  <a:pt x="56" y="132"/>
                  <a:pt x="56" y="132"/>
                  <a:pt x="56" y="132"/>
                </a:cubicBezTo>
                <a:lnTo>
                  <a:pt x="44" y="132"/>
                </a:lnTo>
                <a:close/>
                <a:moveTo>
                  <a:pt x="148" y="84"/>
                </a:moveTo>
                <a:cubicBezTo>
                  <a:pt x="76" y="84"/>
                  <a:pt x="76" y="84"/>
                  <a:pt x="76" y="84"/>
                </a:cubicBezTo>
                <a:cubicBezTo>
                  <a:pt x="74" y="84"/>
                  <a:pt x="72" y="86"/>
                  <a:pt x="72" y="88"/>
                </a:cubicBezTo>
                <a:cubicBezTo>
                  <a:pt x="72" y="90"/>
                  <a:pt x="74" y="92"/>
                  <a:pt x="76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48" y="36"/>
                </a:moveTo>
                <a:cubicBezTo>
                  <a:pt x="76" y="36"/>
                  <a:pt x="76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42"/>
                  <a:pt x="74" y="44"/>
                  <a:pt x="76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50" y="44"/>
                  <a:pt x="152" y="42"/>
                  <a:pt x="152" y="40"/>
                </a:cubicBezTo>
                <a:cubicBezTo>
                  <a:pt x="152" y="38"/>
                  <a:pt x="150" y="36"/>
                  <a:pt x="148" y="36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lIns="68580" tIns="34290" rIns="68580" bIns="34290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3" name="Group 1"/>
          <p:cNvGrpSpPr>
            <a:grpSpLocks/>
          </p:cNvGrpSpPr>
          <p:nvPr/>
        </p:nvGrpSpPr>
        <p:grpSpPr bwMode="auto">
          <a:xfrm>
            <a:off x="2331244" y="1739504"/>
            <a:ext cx="6447730" cy="2819448"/>
            <a:chOff x="3109115" y="2319501"/>
            <a:chExt cx="8596874" cy="3759093"/>
          </a:xfrm>
        </p:grpSpPr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9482756" y="2319501"/>
              <a:ext cx="2223233" cy="7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altLang="zh-TW" sz="1200" dirty="0">
                  <a:latin typeface="+mn-lt"/>
                  <a:ea typeface="微軟正黑體" panose="020B0604030504040204" pitchFamily="34" charset="-120"/>
                </a:rPr>
                <a:t>Element Five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Lorem ipsum dolor sit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amet</a:t>
              </a:r>
              <a:endPara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555988" y="3402684"/>
              <a:ext cx="2223233" cy="7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altLang="zh-TW" sz="1200" dirty="0">
                  <a:latin typeface="+mn-lt"/>
                  <a:ea typeface="微軟正黑體" panose="020B0604030504040204" pitchFamily="34" charset="-120"/>
                </a:rPr>
                <a:t>Element Four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Lorem ipsum dolor sit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amet</a:t>
              </a:r>
              <a:endPara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endParaRPr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7263930" y="4389410"/>
              <a:ext cx="2223233" cy="7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altLang="zh-TW" sz="1200" dirty="0">
                  <a:latin typeface="+mn-lt"/>
                  <a:ea typeface="微軟正黑體" panose="020B0604030504040204" pitchFamily="34" charset="-120"/>
                </a:rPr>
                <a:t>Element Three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Lorem ipsum dolor sit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amet</a:t>
              </a:r>
              <a:endPara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endParaRPr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5497857" y="4980051"/>
              <a:ext cx="2223233" cy="7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altLang="zh-TW" sz="1200" dirty="0">
                  <a:latin typeface="+mn-lt"/>
                  <a:ea typeface="微軟正黑體" panose="020B0604030504040204" pitchFamily="34" charset="-120"/>
                </a:rPr>
                <a:t>Element Two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Lorem ipsum dolor sit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amet</a:t>
              </a:r>
              <a:endPara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3109115" y="5352274"/>
              <a:ext cx="2223233" cy="72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en-US" altLang="zh-TW" sz="1200" dirty="0">
                  <a:latin typeface="+mn-lt"/>
                  <a:ea typeface="微軟正黑體" panose="020B0604030504040204" pitchFamily="34" charset="-120"/>
                </a:rPr>
                <a:t>Element One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Lorem ipsum dolor sit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amet</a:t>
              </a:r>
              <a:endParaRPr lang="en-US" altLang="zh-TW" sz="900" dirty="0">
                <a:latin typeface="+mn-lt"/>
                <a:ea typeface="微軟正黑體" panose="020B0604030504040204" pitchFamily="34" charset="-120"/>
                <a:cs typeface="Open Sans" pitchFamily="34" charset="0"/>
              </a:endParaRPr>
            </a:p>
          </p:txBody>
        </p:sp>
      </p:grpSp>
      <p:grpSp>
        <p:nvGrpSpPr>
          <p:cNvPr id="29" name="Group 49"/>
          <p:cNvGrpSpPr>
            <a:grpSpLocks/>
          </p:cNvGrpSpPr>
          <p:nvPr/>
        </p:nvGrpSpPr>
        <p:grpSpPr bwMode="auto">
          <a:xfrm>
            <a:off x="619125" y="1297035"/>
            <a:ext cx="3777854" cy="1326157"/>
            <a:chOff x="5172075" y="3921997"/>
            <a:chExt cx="5036721" cy="1767685"/>
          </a:xfrm>
        </p:grpSpPr>
        <p:grpSp>
          <p:nvGrpSpPr>
            <p:cNvPr id="30" name="Group 50"/>
            <p:cNvGrpSpPr>
              <a:grpSpLocks/>
            </p:cNvGrpSpPr>
            <p:nvPr/>
          </p:nvGrpSpPr>
          <p:grpSpPr bwMode="auto">
            <a:xfrm>
              <a:off x="5172075" y="3921997"/>
              <a:ext cx="4430761" cy="1119923"/>
              <a:chOff x="9285560" y="3877647"/>
              <a:chExt cx="4430761" cy="1119923"/>
            </a:xfrm>
          </p:grpSpPr>
          <p:sp>
            <p:nvSpPr>
              <p:cNvPr id="32" name="TextBox 52"/>
              <p:cNvSpPr txBox="1">
                <a:spLocks noChangeArrowheads="1"/>
              </p:cNvSpPr>
              <p:nvPr/>
            </p:nvSpPr>
            <p:spPr bwMode="auto">
              <a:xfrm>
                <a:off x="9285560" y="3877647"/>
                <a:ext cx="3109121" cy="7384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/>
                <a:r>
                  <a:rPr lang="en-US" altLang="zh-TW" sz="24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  <a:cs typeface="Open Sans Bold" pitchFamily="34" charset="0"/>
                  </a:rPr>
                  <a:t>150</a:t>
                </a:r>
                <a:r>
                  <a:rPr lang="en-US" altLang="zh-TW" sz="15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  <a:cs typeface="Open Sans Bold" pitchFamily="34" charset="0"/>
                  </a:rPr>
                  <a:t>%</a:t>
                </a:r>
                <a:r>
                  <a:rPr lang="en-US" altLang="zh-TW" sz="30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</a:rPr>
                  <a:t>Growth</a:t>
                </a:r>
                <a:endParaRPr lang="en-US" altLang="zh-TW" dirty="0">
                  <a:solidFill>
                    <a:schemeClr val="tx2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9285560" y="4505273"/>
                <a:ext cx="4430761" cy="4922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/>
                <a:r>
                  <a:rPr lang="en-US" altLang="zh-TW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</a:rPr>
                  <a:t>Growth opportunity by 2018</a:t>
                </a:r>
              </a:p>
            </p:txBody>
          </p:sp>
        </p:grp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5172076" y="4957391"/>
              <a:ext cx="5036720" cy="73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Lorem ipsum dolor sit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amet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,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conse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ctetur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adipiscing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elit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iusmod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tempor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incididunt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ut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labore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et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dolore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magna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aliqua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ut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enim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adm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veniam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quis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nostrud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ullamco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9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laboris</a:t>
              </a:r>
              <a:r>
                <a:rPr lang="en-US" altLang="zh-TW" sz="9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8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Process diagram</a:t>
            </a:r>
            <a:endParaRPr lang="zh-TW" altLang="en-US" dirty="0"/>
          </a:p>
        </p:txBody>
      </p: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802482" y="3446016"/>
            <a:ext cx="3415904" cy="808452"/>
            <a:chOff x="1069435" y="4692811"/>
            <a:chExt cx="4554463" cy="1077913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C63E1D98-7A73-4E24-8C54-728A20B1F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435" y="4692811"/>
              <a:ext cx="4554463" cy="9413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C60280FD-4D08-4CFA-A693-CD3E4F3AA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999" y="4692811"/>
              <a:ext cx="88899" cy="9413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50" name="Arrow: Pentagon 76">
              <a:extLst>
                <a:ext uri="{FF2B5EF4-FFF2-40B4-BE49-F238E27FC236}">
                  <a16:creationId xmlns:a16="http://schemas.microsoft.com/office/drawing/2014/main" id="{D7A83BEB-FCED-42DB-B11E-C3F7C0213604}"/>
                </a:ext>
              </a:extLst>
            </p:cNvPr>
            <p:cNvSpPr/>
            <p:nvPr/>
          </p:nvSpPr>
          <p:spPr>
            <a:xfrm>
              <a:off x="1069435" y="4692811"/>
              <a:ext cx="1015983" cy="941368"/>
            </a:xfrm>
            <a:prstGeom prst="homePlate">
              <a:avLst>
                <a:gd name="adj" fmla="val 3736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51" name="Freeform 85"/>
            <p:cNvSpPr>
              <a:spLocks noEditPoints="1"/>
            </p:cNvSpPr>
            <p:nvPr/>
          </p:nvSpPr>
          <p:spPr bwMode="auto">
            <a:xfrm>
              <a:off x="1306848" y="4967755"/>
              <a:ext cx="357690" cy="391724"/>
            </a:xfrm>
            <a:custGeom>
              <a:avLst/>
              <a:gdLst>
                <a:gd name="T0" fmla="*/ 178556 w 619"/>
                <a:gd name="T1" fmla="*/ 391724 h 679"/>
                <a:gd name="T2" fmla="*/ 0 w 619"/>
                <a:gd name="T3" fmla="*/ 212881 h 679"/>
                <a:gd name="T4" fmla="*/ 175667 w 619"/>
                <a:gd name="T5" fmla="*/ 34615 h 679"/>
                <a:gd name="T6" fmla="*/ 178556 w 619"/>
                <a:gd name="T7" fmla="*/ 35769 h 679"/>
                <a:gd name="T8" fmla="*/ 180290 w 619"/>
                <a:gd name="T9" fmla="*/ 38653 h 679"/>
                <a:gd name="T10" fmla="*/ 180290 w 619"/>
                <a:gd name="T11" fmla="*/ 210573 h 679"/>
                <a:gd name="T12" fmla="*/ 324175 w 619"/>
                <a:gd name="T13" fmla="*/ 115960 h 679"/>
                <a:gd name="T14" fmla="*/ 327064 w 619"/>
                <a:gd name="T15" fmla="*/ 115383 h 679"/>
                <a:gd name="T16" fmla="*/ 329953 w 619"/>
                <a:gd name="T17" fmla="*/ 117113 h 679"/>
                <a:gd name="T18" fmla="*/ 357690 w 619"/>
                <a:gd name="T19" fmla="*/ 212881 h 679"/>
                <a:gd name="T20" fmla="*/ 178556 w 619"/>
                <a:gd name="T21" fmla="*/ 391724 h 679"/>
                <a:gd name="T22" fmla="*/ 172200 w 619"/>
                <a:gd name="T23" fmla="*/ 42692 h 679"/>
                <a:gd name="T24" fmla="*/ 8090 w 619"/>
                <a:gd name="T25" fmla="*/ 212881 h 679"/>
                <a:gd name="T26" fmla="*/ 178556 w 619"/>
                <a:gd name="T27" fmla="*/ 383647 h 679"/>
                <a:gd name="T28" fmla="*/ 349600 w 619"/>
                <a:gd name="T29" fmla="*/ 212881 h 679"/>
                <a:gd name="T30" fmla="*/ 325330 w 619"/>
                <a:gd name="T31" fmla="*/ 125190 h 679"/>
                <a:gd name="T32" fmla="*/ 177978 w 619"/>
                <a:gd name="T33" fmla="*/ 221535 h 679"/>
                <a:gd name="T34" fmla="*/ 173933 w 619"/>
                <a:gd name="T35" fmla="*/ 221535 h 679"/>
                <a:gd name="T36" fmla="*/ 172200 w 619"/>
                <a:gd name="T37" fmla="*/ 218073 h 679"/>
                <a:gd name="T38" fmla="*/ 172200 w 619"/>
                <a:gd name="T39" fmla="*/ 42692 h 679"/>
                <a:gd name="T40" fmla="*/ 201092 w 619"/>
                <a:gd name="T41" fmla="*/ 177689 h 679"/>
                <a:gd name="T42" fmla="*/ 199359 w 619"/>
                <a:gd name="T43" fmla="*/ 177112 h 679"/>
                <a:gd name="T44" fmla="*/ 197047 w 619"/>
                <a:gd name="T45" fmla="*/ 173651 h 679"/>
                <a:gd name="T46" fmla="*/ 197047 w 619"/>
                <a:gd name="T47" fmla="*/ 4038 h 679"/>
                <a:gd name="T48" fmla="*/ 198203 w 619"/>
                <a:gd name="T49" fmla="*/ 1154 h 679"/>
                <a:gd name="T50" fmla="*/ 201092 w 619"/>
                <a:gd name="T51" fmla="*/ 0 h 679"/>
                <a:gd name="T52" fmla="*/ 346133 w 619"/>
                <a:gd name="T53" fmla="*/ 77883 h 679"/>
                <a:gd name="T54" fmla="*/ 346711 w 619"/>
                <a:gd name="T55" fmla="*/ 81345 h 679"/>
                <a:gd name="T56" fmla="*/ 344977 w 619"/>
                <a:gd name="T57" fmla="*/ 83652 h 679"/>
                <a:gd name="T58" fmla="*/ 203404 w 619"/>
                <a:gd name="T59" fmla="*/ 177112 h 679"/>
                <a:gd name="T60" fmla="*/ 201092 w 619"/>
                <a:gd name="T61" fmla="*/ 177689 h 679"/>
                <a:gd name="T62" fmla="*/ 205137 w 619"/>
                <a:gd name="T63" fmla="*/ 8077 h 679"/>
                <a:gd name="T64" fmla="*/ 205137 w 619"/>
                <a:gd name="T65" fmla="*/ 166151 h 679"/>
                <a:gd name="T66" fmla="*/ 336887 w 619"/>
                <a:gd name="T67" fmla="*/ 79037 h 679"/>
                <a:gd name="T68" fmla="*/ 205137 w 619"/>
                <a:gd name="T69" fmla="*/ 8077 h 6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19" h="679">
                  <a:moveTo>
                    <a:pt x="309" y="679"/>
                  </a:moveTo>
                  <a:cubicBezTo>
                    <a:pt x="139" y="679"/>
                    <a:pt x="0" y="540"/>
                    <a:pt x="0" y="369"/>
                  </a:cubicBezTo>
                  <a:cubicBezTo>
                    <a:pt x="0" y="201"/>
                    <a:pt x="136" y="62"/>
                    <a:pt x="304" y="60"/>
                  </a:cubicBezTo>
                  <a:cubicBezTo>
                    <a:pt x="306" y="60"/>
                    <a:pt x="308" y="60"/>
                    <a:pt x="309" y="62"/>
                  </a:cubicBezTo>
                  <a:cubicBezTo>
                    <a:pt x="311" y="63"/>
                    <a:pt x="312" y="65"/>
                    <a:pt x="312" y="67"/>
                  </a:cubicBezTo>
                  <a:cubicBezTo>
                    <a:pt x="312" y="365"/>
                    <a:pt x="312" y="365"/>
                    <a:pt x="312" y="365"/>
                  </a:cubicBezTo>
                  <a:cubicBezTo>
                    <a:pt x="561" y="201"/>
                    <a:pt x="561" y="201"/>
                    <a:pt x="561" y="201"/>
                  </a:cubicBezTo>
                  <a:cubicBezTo>
                    <a:pt x="563" y="200"/>
                    <a:pt x="564" y="200"/>
                    <a:pt x="566" y="200"/>
                  </a:cubicBezTo>
                  <a:cubicBezTo>
                    <a:pt x="568" y="201"/>
                    <a:pt x="570" y="202"/>
                    <a:pt x="571" y="203"/>
                  </a:cubicBezTo>
                  <a:cubicBezTo>
                    <a:pt x="602" y="253"/>
                    <a:pt x="619" y="310"/>
                    <a:pt x="619" y="369"/>
                  </a:cubicBezTo>
                  <a:cubicBezTo>
                    <a:pt x="619" y="540"/>
                    <a:pt x="480" y="679"/>
                    <a:pt x="309" y="679"/>
                  </a:cubicBezTo>
                  <a:close/>
                  <a:moveTo>
                    <a:pt x="298" y="74"/>
                  </a:moveTo>
                  <a:cubicBezTo>
                    <a:pt x="140" y="80"/>
                    <a:pt x="14" y="211"/>
                    <a:pt x="14" y="369"/>
                  </a:cubicBezTo>
                  <a:cubicBezTo>
                    <a:pt x="14" y="532"/>
                    <a:pt x="146" y="665"/>
                    <a:pt x="309" y="665"/>
                  </a:cubicBezTo>
                  <a:cubicBezTo>
                    <a:pt x="472" y="665"/>
                    <a:pt x="605" y="532"/>
                    <a:pt x="605" y="369"/>
                  </a:cubicBezTo>
                  <a:cubicBezTo>
                    <a:pt x="605" y="315"/>
                    <a:pt x="590" y="263"/>
                    <a:pt x="563" y="217"/>
                  </a:cubicBezTo>
                  <a:cubicBezTo>
                    <a:pt x="308" y="384"/>
                    <a:pt x="308" y="384"/>
                    <a:pt x="308" y="384"/>
                  </a:cubicBezTo>
                  <a:cubicBezTo>
                    <a:pt x="306" y="386"/>
                    <a:pt x="304" y="386"/>
                    <a:pt x="301" y="384"/>
                  </a:cubicBezTo>
                  <a:cubicBezTo>
                    <a:pt x="299" y="383"/>
                    <a:pt x="298" y="381"/>
                    <a:pt x="298" y="378"/>
                  </a:cubicBezTo>
                  <a:lnTo>
                    <a:pt x="298" y="74"/>
                  </a:lnTo>
                  <a:close/>
                  <a:moveTo>
                    <a:pt x="348" y="308"/>
                  </a:moveTo>
                  <a:cubicBezTo>
                    <a:pt x="347" y="308"/>
                    <a:pt x="346" y="307"/>
                    <a:pt x="345" y="307"/>
                  </a:cubicBezTo>
                  <a:cubicBezTo>
                    <a:pt x="342" y="306"/>
                    <a:pt x="341" y="303"/>
                    <a:pt x="341" y="301"/>
                  </a:cubicBezTo>
                  <a:cubicBezTo>
                    <a:pt x="341" y="7"/>
                    <a:pt x="341" y="7"/>
                    <a:pt x="341" y="7"/>
                  </a:cubicBezTo>
                  <a:cubicBezTo>
                    <a:pt x="341" y="5"/>
                    <a:pt x="342" y="3"/>
                    <a:pt x="343" y="2"/>
                  </a:cubicBezTo>
                  <a:cubicBezTo>
                    <a:pt x="344" y="1"/>
                    <a:pt x="346" y="0"/>
                    <a:pt x="348" y="0"/>
                  </a:cubicBezTo>
                  <a:cubicBezTo>
                    <a:pt x="449" y="2"/>
                    <a:pt x="542" y="52"/>
                    <a:pt x="599" y="135"/>
                  </a:cubicBezTo>
                  <a:cubicBezTo>
                    <a:pt x="600" y="137"/>
                    <a:pt x="600" y="139"/>
                    <a:pt x="600" y="141"/>
                  </a:cubicBezTo>
                  <a:cubicBezTo>
                    <a:pt x="600" y="143"/>
                    <a:pt x="599" y="144"/>
                    <a:pt x="597" y="145"/>
                  </a:cubicBezTo>
                  <a:cubicBezTo>
                    <a:pt x="352" y="307"/>
                    <a:pt x="352" y="307"/>
                    <a:pt x="352" y="307"/>
                  </a:cubicBezTo>
                  <a:cubicBezTo>
                    <a:pt x="351" y="307"/>
                    <a:pt x="349" y="308"/>
                    <a:pt x="348" y="308"/>
                  </a:cubicBezTo>
                  <a:close/>
                  <a:moveTo>
                    <a:pt x="355" y="14"/>
                  </a:moveTo>
                  <a:cubicBezTo>
                    <a:pt x="355" y="288"/>
                    <a:pt x="355" y="288"/>
                    <a:pt x="355" y="288"/>
                  </a:cubicBezTo>
                  <a:cubicBezTo>
                    <a:pt x="583" y="137"/>
                    <a:pt x="583" y="137"/>
                    <a:pt x="583" y="137"/>
                  </a:cubicBezTo>
                  <a:cubicBezTo>
                    <a:pt x="530" y="63"/>
                    <a:pt x="446" y="18"/>
                    <a:pt x="35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2" name="Group 94"/>
            <p:cNvGrpSpPr>
              <a:grpSpLocks/>
            </p:cNvGrpSpPr>
            <p:nvPr/>
          </p:nvGrpSpPr>
          <p:grpSpPr bwMode="auto">
            <a:xfrm>
              <a:off x="2241798" y="4790319"/>
              <a:ext cx="3144018" cy="980405"/>
              <a:chOff x="2241798" y="4878710"/>
              <a:chExt cx="3144018" cy="980405"/>
            </a:xfrm>
          </p:grpSpPr>
          <p:sp>
            <p:nvSpPr>
              <p:cNvPr id="53" name="Rectangle 92"/>
              <p:cNvSpPr>
                <a:spLocks noChangeArrowheads="1"/>
              </p:cNvSpPr>
              <p:nvPr/>
            </p:nvSpPr>
            <p:spPr bwMode="auto">
              <a:xfrm>
                <a:off x="2241798" y="5137736"/>
                <a:ext cx="3144018" cy="721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Lorem ipsum dolor sit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amet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conse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ctetur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adipiscing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elit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sed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do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eiusmod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tempor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.</a:t>
                </a:r>
              </a:p>
            </p:txBody>
          </p:sp>
          <p:sp>
            <p:nvSpPr>
              <p:cNvPr id="54" name="Rectangle 93"/>
              <p:cNvSpPr>
                <a:spLocks noChangeArrowheads="1"/>
              </p:cNvSpPr>
              <p:nvPr/>
            </p:nvSpPr>
            <p:spPr bwMode="auto">
              <a:xfrm>
                <a:off x="2241798" y="4878710"/>
                <a:ext cx="1565262" cy="344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200" dirty="0">
                    <a:latin typeface="+mn-lt"/>
                    <a:ea typeface="微軟正黑體" panose="020B0604030504040204" pitchFamily="34" charset="-120"/>
                  </a:rPr>
                  <a:t>Category 05</a:t>
                </a:r>
              </a:p>
            </p:txBody>
          </p:sp>
        </p:grpSp>
      </p:grp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802482" y="1563638"/>
            <a:ext cx="3415904" cy="816603"/>
            <a:chOff x="1069435" y="2183028"/>
            <a:chExt cx="4554463" cy="1088781"/>
          </a:xfrm>
        </p:grpSpPr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3A7ACC29-06BF-47B2-9D1C-DE41A4806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435" y="2183028"/>
              <a:ext cx="4554463" cy="941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5534025" y="2183028"/>
              <a:ext cx="89535" cy="9411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43" name="Arrow: Pentagon 2">
              <a:extLst>
                <a:ext uri="{FF2B5EF4-FFF2-40B4-BE49-F238E27FC236}">
                  <a16:creationId xmlns:a16="http://schemas.microsoft.com/office/drawing/2014/main" id="{67B611E7-88EB-4A88-9649-261B0FD0015A}"/>
                </a:ext>
              </a:extLst>
            </p:cNvPr>
            <p:cNvSpPr/>
            <p:nvPr/>
          </p:nvSpPr>
          <p:spPr>
            <a:xfrm>
              <a:off x="1069435" y="2183028"/>
              <a:ext cx="1015983" cy="941367"/>
            </a:xfrm>
            <a:prstGeom prst="homePlate">
              <a:avLst>
                <a:gd name="adj" fmla="val 373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4" name="Freeform 121"/>
            <p:cNvSpPr>
              <a:spLocks noEditPoints="1"/>
            </p:cNvSpPr>
            <p:nvPr/>
          </p:nvSpPr>
          <p:spPr bwMode="auto">
            <a:xfrm>
              <a:off x="1294889" y="2498196"/>
              <a:ext cx="381609" cy="310786"/>
            </a:xfrm>
            <a:custGeom>
              <a:avLst/>
              <a:gdLst>
                <a:gd name="T0" fmla="*/ 180762 w 703"/>
                <a:gd name="T1" fmla="*/ 220593 h 572"/>
                <a:gd name="T2" fmla="*/ 107480 w 703"/>
                <a:gd name="T3" fmla="*/ 300463 h 572"/>
                <a:gd name="T4" fmla="*/ 85224 w 703"/>
                <a:gd name="T5" fmla="*/ 308613 h 572"/>
                <a:gd name="T6" fmla="*/ 42884 w 703"/>
                <a:gd name="T7" fmla="*/ 249933 h 572"/>
                <a:gd name="T8" fmla="*/ 112366 w 703"/>
                <a:gd name="T9" fmla="*/ 190166 h 572"/>
                <a:gd name="T10" fmla="*/ 60797 w 703"/>
                <a:gd name="T11" fmla="*/ 118446 h 572"/>
                <a:gd name="T12" fmla="*/ 9228 w 703"/>
                <a:gd name="T13" fmla="*/ 40750 h 572"/>
                <a:gd name="T14" fmla="*/ 44512 w 703"/>
                <a:gd name="T15" fmla="*/ 70090 h 572"/>
                <a:gd name="T16" fmla="*/ 41255 w 703"/>
                <a:gd name="T17" fmla="*/ 13040 h 572"/>
                <a:gd name="T18" fmla="*/ 60797 w 703"/>
                <a:gd name="T19" fmla="*/ 4347 h 572"/>
                <a:gd name="T20" fmla="*/ 172077 w 703"/>
                <a:gd name="T21" fmla="*/ 133116 h 572"/>
                <a:gd name="T22" fmla="*/ 206818 w 703"/>
                <a:gd name="T23" fmla="*/ 113013 h 572"/>
                <a:gd name="T24" fmla="*/ 217132 w 703"/>
                <a:gd name="T25" fmla="*/ 40750 h 572"/>
                <a:gd name="T26" fmla="*/ 162849 w 703"/>
                <a:gd name="T27" fmla="*/ 17387 h 572"/>
                <a:gd name="T28" fmla="*/ 305613 w 703"/>
                <a:gd name="T29" fmla="*/ 43467 h 572"/>
                <a:gd name="T30" fmla="*/ 330583 w 703"/>
                <a:gd name="T31" fmla="*/ 93453 h 572"/>
                <a:gd name="T32" fmla="*/ 377266 w 703"/>
                <a:gd name="T33" fmla="*/ 118990 h 572"/>
                <a:gd name="T34" fmla="*/ 331669 w 703"/>
                <a:gd name="T35" fmla="*/ 176040 h 572"/>
                <a:gd name="T36" fmla="*/ 302356 w 703"/>
                <a:gd name="T37" fmla="*/ 143983 h 572"/>
                <a:gd name="T38" fmla="*/ 238302 w 703"/>
                <a:gd name="T39" fmla="*/ 143983 h 572"/>
                <a:gd name="T40" fmla="*/ 218217 w 703"/>
                <a:gd name="T41" fmla="*/ 179300 h 572"/>
                <a:gd name="T42" fmla="*/ 301270 w 703"/>
                <a:gd name="T43" fmla="*/ 302093 h 572"/>
                <a:gd name="T44" fmla="*/ 183476 w 703"/>
                <a:gd name="T45" fmla="*/ 212986 h 572"/>
                <a:gd name="T46" fmla="*/ 295842 w 703"/>
                <a:gd name="T47" fmla="*/ 296659 h 572"/>
                <a:gd name="T48" fmla="*/ 210075 w 703"/>
                <a:gd name="T49" fmla="*/ 182560 h 572"/>
                <a:gd name="T50" fmla="*/ 230702 w 703"/>
                <a:gd name="T51" fmla="*/ 149960 h 572"/>
                <a:gd name="T52" fmla="*/ 229617 w 703"/>
                <a:gd name="T53" fmla="*/ 143983 h 572"/>
                <a:gd name="T54" fmla="*/ 303984 w 703"/>
                <a:gd name="T55" fmla="*/ 117903 h 572"/>
                <a:gd name="T56" fmla="*/ 328955 w 703"/>
                <a:gd name="T57" fmla="*/ 167346 h 572"/>
                <a:gd name="T58" fmla="*/ 371838 w 703"/>
                <a:gd name="T59" fmla="*/ 124423 h 572"/>
                <a:gd name="T60" fmla="*/ 349582 w 703"/>
                <a:gd name="T61" fmla="*/ 104863 h 572"/>
                <a:gd name="T62" fmla="*/ 322441 w 703"/>
                <a:gd name="T63" fmla="*/ 77153 h 572"/>
                <a:gd name="T64" fmla="*/ 170448 w 703"/>
                <a:gd name="T65" fmla="*/ 15213 h 572"/>
                <a:gd name="T66" fmla="*/ 175877 w 703"/>
                <a:gd name="T67" fmla="*/ 15757 h 572"/>
                <a:gd name="T68" fmla="*/ 224731 w 703"/>
                <a:gd name="T69" fmla="*/ 105950 h 572"/>
                <a:gd name="T70" fmla="*/ 204647 w 703"/>
                <a:gd name="T71" fmla="*/ 120620 h 572"/>
                <a:gd name="T72" fmla="*/ 194876 w 703"/>
                <a:gd name="T73" fmla="*/ 124966 h 572"/>
                <a:gd name="T74" fmla="*/ 108566 w 703"/>
                <a:gd name="T75" fmla="*/ 80413 h 572"/>
                <a:gd name="T76" fmla="*/ 60797 w 703"/>
                <a:gd name="T77" fmla="*/ 11953 h 572"/>
                <a:gd name="T78" fmla="*/ 71111 w 703"/>
                <a:gd name="T79" fmla="*/ 71720 h 572"/>
                <a:gd name="T80" fmla="*/ 11942 w 703"/>
                <a:gd name="T81" fmla="*/ 51617 h 572"/>
                <a:gd name="T82" fmla="*/ 75996 w 703"/>
                <a:gd name="T83" fmla="*/ 108123 h 572"/>
                <a:gd name="T84" fmla="*/ 138421 w 703"/>
                <a:gd name="T85" fmla="*/ 172780 h 572"/>
                <a:gd name="T86" fmla="*/ 53197 w 703"/>
                <a:gd name="T87" fmla="*/ 252106 h 572"/>
                <a:gd name="T88" fmla="*/ 77082 w 703"/>
                <a:gd name="T89" fmla="*/ 289596 h 572"/>
                <a:gd name="T90" fmla="*/ 96624 w 703"/>
                <a:gd name="T91" fmla="*/ 302636 h 572"/>
                <a:gd name="T92" fmla="*/ 162306 w 703"/>
                <a:gd name="T93" fmla="*/ 226570 h 5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3" h="572">
                  <a:moveTo>
                    <a:pt x="518" y="572"/>
                  </a:moveTo>
                  <a:cubicBezTo>
                    <a:pt x="505" y="572"/>
                    <a:pt x="494" y="568"/>
                    <a:pt x="486" y="559"/>
                  </a:cubicBezTo>
                  <a:cubicBezTo>
                    <a:pt x="333" y="406"/>
                    <a:pt x="333" y="406"/>
                    <a:pt x="333" y="406"/>
                  </a:cubicBezTo>
                  <a:cubicBezTo>
                    <a:pt x="324" y="414"/>
                    <a:pt x="316" y="421"/>
                    <a:pt x="308" y="428"/>
                  </a:cubicBezTo>
                  <a:cubicBezTo>
                    <a:pt x="296" y="438"/>
                    <a:pt x="285" y="448"/>
                    <a:pt x="272" y="461"/>
                  </a:cubicBezTo>
                  <a:cubicBezTo>
                    <a:pt x="252" y="481"/>
                    <a:pt x="216" y="530"/>
                    <a:pt x="198" y="553"/>
                  </a:cubicBezTo>
                  <a:cubicBezTo>
                    <a:pt x="190" y="565"/>
                    <a:pt x="188" y="567"/>
                    <a:pt x="187" y="568"/>
                  </a:cubicBezTo>
                  <a:cubicBezTo>
                    <a:pt x="184" y="571"/>
                    <a:pt x="177" y="572"/>
                    <a:pt x="172" y="572"/>
                  </a:cubicBezTo>
                  <a:cubicBezTo>
                    <a:pt x="167" y="572"/>
                    <a:pt x="160" y="571"/>
                    <a:pt x="157" y="568"/>
                  </a:cubicBezTo>
                  <a:cubicBezTo>
                    <a:pt x="155" y="566"/>
                    <a:pt x="145" y="556"/>
                    <a:pt x="132" y="543"/>
                  </a:cubicBezTo>
                  <a:cubicBezTo>
                    <a:pt x="132" y="543"/>
                    <a:pt x="83" y="494"/>
                    <a:pt x="79" y="490"/>
                  </a:cubicBezTo>
                  <a:cubicBezTo>
                    <a:pt x="74" y="484"/>
                    <a:pt x="73" y="466"/>
                    <a:pt x="79" y="460"/>
                  </a:cubicBezTo>
                  <a:cubicBezTo>
                    <a:pt x="80" y="459"/>
                    <a:pt x="82" y="457"/>
                    <a:pt x="90" y="452"/>
                  </a:cubicBezTo>
                  <a:cubicBezTo>
                    <a:pt x="108" y="441"/>
                    <a:pt x="144" y="418"/>
                    <a:pt x="163" y="398"/>
                  </a:cubicBezTo>
                  <a:cubicBezTo>
                    <a:pt x="176" y="385"/>
                    <a:pt x="191" y="368"/>
                    <a:pt x="207" y="350"/>
                  </a:cubicBezTo>
                  <a:cubicBezTo>
                    <a:pt x="218" y="338"/>
                    <a:pt x="229" y="325"/>
                    <a:pt x="240" y="314"/>
                  </a:cubicBezTo>
                  <a:cubicBezTo>
                    <a:pt x="140" y="214"/>
                    <a:pt x="140" y="214"/>
                    <a:pt x="140" y="214"/>
                  </a:cubicBezTo>
                  <a:cubicBezTo>
                    <a:pt x="131" y="216"/>
                    <a:pt x="121" y="218"/>
                    <a:pt x="112" y="218"/>
                  </a:cubicBezTo>
                  <a:cubicBezTo>
                    <a:pt x="84" y="218"/>
                    <a:pt x="57" y="207"/>
                    <a:pt x="37" y="187"/>
                  </a:cubicBezTo>
                  <a:cubicBezTo>
                    <a:pt x="9" y="159"/>
                    <a:pt x="0" y="118"/>
                    <a:pt x="12" y="80"/>
                  </a:cubicBezTo>
                  <a:cubicBezTo>
                    <a:pt x="13" y="77"/>
                    <a:pt x="15" y="76"/>
                    <a:pt x="17" y="75"/>
                  </a:cubicBezTo>
                  <a:cubicBezTo>
                    <a:pt x="19" y="74"/>
                    <a:pt x="22" y="75"/>
                    <a:pt x="24" y="77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6" y="129"/>
                    <a:pt x="78" y="129"/>
                    <a:pt x="82" y="129"/>
                  </a:cubicBezTo>
                  <a:cubicBezTo>
                    <a:pt x="96" y="129"/>
                    <a:pt x="117" y="125"/>
                    <a:pt x="121" y="122"/>
                  </a:cubicBezTo>
                  <a:cubicBezTo>
                    <a:pt x="125" y="115"/>
                    <a:pt x="129" y="83"/>
                    <a:pt x="127" y="76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3"/>
                    <a:pt x="74" y="20"/>
                    <a:pt x="74" y="18"/>
                  </a:cubicBezTo>
                  <a:cubicBezTo>
                    <a:pt x="75" y="15"/>
                    <a:pt x="77" y="14"/>
                    <a:pt x="79" y="13"/>
                  </a:cubicBezTo>
                  <a:cubicBezTo>
                    <a:pt x="89" y="9"/>
                    <a:pt x="101" y="8"/>
                    <a:pt x="112" y="8"/>
                  </a:cubicBezTo>
                  <a:cubicBezTo>
                    <a:pt x="140" y="8"/>
                    <a:pt x="166" y="18"/>
                    <a:pt x="186" y="38"/>
                  </a:cubicBezTo>
                  <a:cubicBezTo>
                    <a:pt x="213" y="65"/>
                    <a:pt x="223" y="104"/>
                    <a:pt x="213" y="14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30" y="235"/>
                    <a:pt x="342" y="226"/>
                    <a:pt x="351" y="219"/>
                  </a:cubicBezTo>
                  <a:cubicBezTo>
                    <a:pt x="356" y="215"/>
                    <a:pt x="360" y="212"/>
                    <a:pt x="362" y="211"/>
                  </a:cubicBezTo>
                  <a:cubicBezTo>
                    <a:pt x="368" y="206"/>
                    <a:pt x="375" y="205"/>
                    <a:pt x="381" y="208"/>
                  </a:cubicBezTo>
                  <a:cubicBezTo>
                    <a:pt x="387" y="203"/>
                    <a:pt x="387" y="203"/>
                    <a:pt x="387" y="203"/>
                  </a:cubicBezTo>
                  <a:cubicBezTo>
                    <a:pt x="404" y="185"/>
                    <a:pt x="404" y="185"/>
                    <a:pt x="404" y="185"/>
                  </a:cubicBezTo>
                  <a:cubicBezTo>
                    <a:pt x="424" y="165"/>
                    <a:pt x="450" y="125"/>
                    <a:pt x="400" y="75"/>
                  </a:cubicBezTo>
                  <a:cubicBezTo>
                    <a:pt x="369" y="45"/>
                    <a:pt x="332" y="43"/>
                    <a:pt x="324" y="43"/>
                  </a:cubicBezTo>
                  <a:cubicBezTo>
                    <a:pt x="321" y="43"/>
                    <a:pt x="319" y="43"/>
                    <a:pt x="318" y="43"/>
                  </a:cubicBezTo>
                  <a:cubicBezTo>
                    <a:pt x="310" y="45"/>
                    <a:pt x="302" y="40"/>
                    <a:pt x="300" y="32"/>
                  </a:cubicBezTo>
                  <a:cubicBezTo>
                    <a:pt x="299" y="25"/>
                    <a:pt x="301" y="19"/>
                    <a:pt x="307" y="16"/>
                  </a:cubicBezTo>
                  <a:cubicBezTo>
                    <a:pt x="325" y="6"/>
                    <a:pt x="354" y="0"/>
                    <a:pt x="383" y="0"/>
                  </a:cubicBezTo>
                  <a:cubicBezTo>
                    <a:pt x="429" y="0"/>
                    <a:pt x="497" y="14"/>
                    <a:pt x="563" y="80"/>
                  </a:cubicBezTo>
                  <a:cubicBezTo>
                    <a:pt x="593" y="110"/>
                    <a:pt x="606" y="127"/>
                    <a:pt x="608" y="140"/>
                  </a:cubicBezTo>
                  <a:cubicBezTo>
                    <a:pt x="609" y="146"/>
                    <a:pt x="608" y="152"/>
                    <a:pt x="608" y="157"/>
                  </a:cubicBezTo>
                  <a:cubicBezTo>
                    <a:pt x="607" y="164"/>
                    <a:pt x="607" y="169"/>
                    <a:pt x="609" y="172"/>
                  </a:cubicBezTo>
                  <a:cubicBezTo>
                    <a:pt x="617" y="179"/>
                    <a:pt x="627" y="181"/>
                    <a:pt x="642" y="179"/>
                  </a:cubicBezTo>
                  <a:cubicBezTo>
                    <a:pt x="649" y="178"/>
                    <a:pt x="657" y="181"/>
                    <a:pt x="662" y="186"/>
                  </a:cubicBezTo>
                  <a:cubicBezTo>
                    <a:pt x="695" y="219"/>
                    <a:pt x="695" y="219"/>
                    <a:pt x="695" y="219"/>
                  </a:cubicBezTo>
                  <a:cubicBezTo>
                    <a:pt x="703" y="227"/>
                    <a:pt x="703" y="240"/>
                    <a:pt x="695" y="249"/>
                  </a:cubicBezTo>
                  <a:cubicBezTo>
                    <a:pt x="626" y="318"/>
                    <a:pt x="626" y="318"/>
                    <a:pt x="626" y="318"/>
                  </a:cubicBezTo>
                  <a:cubicBezTo>
                    <a:pt x="622" y="322"/>
                    <a:pt x="616" y="324"/>
                    <a:pt x="611" y="324"/>
                  </a:cubicBezTo>
                  <a:cubicBezTo>
                    <a:pt x="605" y="324"/>
                    <a:pt x="600" y="322"/>
                    <a:pt x="596" y="318"/>
                  </a:cubicBezTo>
                  <a:cubicBezTo>
                    <a:pt x="563" y="285"/>
                    <a:pt x="563" y="285"/>
                    <a:pt x="563" y="285"/>
                  </a:cubicBezTo>
                  <a:cubicBezTo>
                    <a:pt x="558" y="280"/>
                    <a:pt x="556" y="273"/>
                    <a:pt x="557" y="265"/>
                  </a:cubicBezTo>
                  <a:cubicBezTo>
                    <a:pt x="561" y="247"/>
                    <a:pt x="558" y="235"/>
                    <a:pt x="550" y="227"/>
                  </a:cubicBezTo>
                  <a:cubicBezTo>
                    <a:pt x="537" y="214"/>
                    <a:pt x="528" y="210"/>
                    <a:pt x="512" y="212"/>
                  </a:cubicBezTo>
                  <a:cubicBezTo>
                    <a:pt x="498" y="214"/>
                    <a:pt x="471" y="234"/>
                    <a:pt x="439" y="265"/>
                  </a:cubicBezTo>
                  <a:cubicBezTo>
                    <a:pt x="442" y="272"/>
                    <a:pt x="442" y="279"/>
                    <a:pt x="436" y="285"/>
                  </a:cubicBezTo>
                  <a:cubicBezTo>
                    <a:pt x="435" y="287"/>
                    <a:pt x="432" y="291"/>
                    <a:pt x="428" y="296"/>
                  </a:cubicBezTo>
                  <a:cubicBezTo>
                    <a:pt x="421" y="305"/>
                    <a:pt x="412" y="317"/>
                    <a:pt x="402" y="330"/>
                  </a:cubicBezTo>
                  <a:cubicBezTo>
                    <a:pt x="559" y="487"/>
                    <a:pt x="559" y="487"/>
                    <a:pt x="559" y="487"/>
                  </a:cubicBezTo>
                  <a:cubicBezTo>
                    <a:pt x="567" y="496"/>
                    <a:pt x="572" y="508"/>
                    <a:pt x="571" y="521"/>
                  </a:cubicBezTo>
                  <a:cubicBezTo>
                    <a:pt x="570" y="534"/>
                    <a:pt x="565" y="546"/>
                    <a:pt x="555" y="556"/>
                  </a:cubicBezTo>
                  <a:cubicBezTo>
                    <a:pt x="545" y="566"/>
                    <a:pt x="531" y="572"/>
                    <a:pt x="518" y="572"/>
                  </a:cubicBezTo>
                  <a:close/>
                  <a:moveTo>
                    <a:pt x="333" y="390"/>
                  </a:moveTo>
                  <a:cubicBezTo>
                    <a:pt x="335" y="390"/>
                    <a:pt x="337" y="390"/>
                    <a:pt x="338" y="392"/>
                  </a:cubicBezTo>
                  <a:cubicBezTo>
                    <a:pt x="496" y="550"/>
                    <a:pt x="496" y="550"/>
                    <a:pt x="496" y="550"/>
                  </a:cubicBezTo>
                  <a:cubicBezTo>
                    <a:pt x="502" y="555"/>
                    <a:pt x="509" y="558"/>
                    <a:pt x="518" y="558"/>
                  </a:cubicBezTo>
                  <a:cubicBezTo>
                    <a:pt x="527" y="558"/>
                    <a:pt x="538" y="554"/>
                    <a:pt x="545" y="546"/>
                  </a:cubicBezTo>
                  <a:cubicBezTo>
                    <a:pt x="552" y="539"/>
                    <a:pt x="557" y="530"/>
                    <a:pt x="557" y="520"/>
                  </a:cubicBezTo>
                  <a:cubicBezTo>
                    <a:pt x="558" y="511"/>
                    <a:pt x="555" y="503"/>
                    <a:pt x="549" y="497"/>
                  </a:cubicBezTo>
                  <a:cubicBezTo>
                    <a:pt x="387" y="336"/>
                    <a:pt x="387" y="336"/>
                    <a:pt x="387" y="336"/>
                  </a:cubicBezTo>
                  <a:cubicBezTo>
                    <a:pt x="385" y="333"/>
                    <a:pt x="385" y="329"/>
                    <a:pt x="387" y="326"/>
                  </a:cubicBezTo>
                  <a:cubicBezTo>
                    <a:pt x="399" y="312"/>
                    <a:pt x="409" y="297"/>
                    <a:pt x="416" y="288"/>
                  </a:cubicBezTo>
                  <a:cubicBezTo>
                    <a:pt x="421" y="282"/>
                    <a:pt x="424" y="278"/>
                    <a:pt x="425" y="276"/>
                  </a:cubicBezTo>
                  <a:cubicBezTo>
                    <a:pt x="428" y="274"/>
                    <a:pt x="428" y="272"/>
                    <a:pt x="425" y="270"/>
                  </a:cubicBezTo>
                  <a:cubicBezTo>
                    <a:pt x="425" y="270"/>
                    <a:pt x="425" y="269"/>
                    <a:pt x="425" y="269"/>
                  </a:cubicBezTo>
                  <a:cubicBezTo>
                    <a:pt x="423" y="268"/>
                    <a:pt x="423" y="267"/>
                    <a:pt x="423" y="265"/>
                  </a:cubicBezTo>
                  <a:cubicBezTo>
                    <a:pt x="422" y="263"/>
                    <a:pt x="423" y="261"/>
                    <a:pt x="425" y="259"/>
                  </a:cubicBezTo>
                  <a:cubicBezTo>
                    <a:pt x="451" y="233"/>
                    <a:pt x="487" y="201"/>
                    <a:pt x="511" y="198"/>
                  </a:cubicBezTo>
                  <a:cubicBezTo>
                    <a:pt x="534" y="196"/>
                    <a:pt x="547" y="204"/>
                    <a:pt x="560" y="217"/>
                  </a:cubicBezTo>
                  <a:cubicBezTo>
                    <a:pt x="571" y="228"/>
                    <a:pt x="575" y="245"/>
                    <a:pt x="571" y="267"/>
                  </a:cubicBezTo>
                  <a:cubicBezTo>
                    <a:pt x="571" y="269"/>
                    <a:pt x="570" y="273"/>
                    <a:pt x="573" y="275"/>
                  </a:cubicBezTo>
                  <a:cubicBezTo>
                    <a:pt x="606" y="308"/>
                    <a:pt x="606" y="308"/>
                    <a:pt x="606" y="308"/>
                  </a:cubicBezTo>
                  <a:cubicBezTo>
                    <a:pt x="608" y="310"/>
                    <a:pt x="613" y="310"/>
                    <a:pt x="616" y="308"/>
                  </a:cubicBezTo>
                  <a:cubicBezTo>
                    <a:pt x="685" y="239"/>
                    <a:pt x="685" y="239"/>
                    <a:pt x="685" y="239"/>
                  </a:cubicBezTo>
                  <a:cubicBezTo>
                    <a:pt x="687" y="236"/>
                    <a:pt x="687" y="232"/>
                    <a:pt x="685" y="229"/>
                  </a:cubicBezTo>
                  <a:cubicBezTo>
                    <a:pt x="652" y="196"/>
                    <a:pt x="652" y="196"/>
                    <a:pt x="652" y="196"/>
                  </a:cubicBezTo>
                  <a:cubicBezTo>
                    <a:pt x="650" y="194"/>
                    <a:pt x="647" y="193"/>
                    <a:pt x="645" y="193"/>
                  </a:cubicBezTo>
                  <a:cubicBezTo>
                    <a:pt x="645" y="193"/>
                    <a:pt x="644" y="193"/>
                    <a:pt x="644" y="193"/>
                  </a:cubicBezTo>
                  <a:cubicBezTo>
                    <a:pt x="624" y="196"/>
                    <a:pt x="610" y="192"/>
                    <a:pt x="600" y="182"/>
                  </a:cubicBezTo>
                  <a:cubicBezTo>
                    <a:pt x="592" y="174"/>
                    <a:pt x="593" y="164"/>
                    <a:pt x="594" y="155"/>
                  </a:cubicBezTo>
                  <a:cubicBezTo>
                    <a:pt x="594" y="151"/>
                    <a:pt x="595" y="146"/>
                    <a:pt x="594" y="142"/>
                  </a:cubicBezTo>
                  <a:cubicBezTo>
                    <a:pt x="592" y="129"/>
                    <a:pt x="563" y="100"/>
                    <a:pt x="553" y="90"/>
                  </a:cubicBezTo>
                  <a:cubicBezTo>
                    <a:pt x="490" y="27"/>
                    <a:pt x="426" y="14"/>
                    <a:pt x="383" y="14"/>
                  </a:cubicBezTo>
                  <a:cubicBezTo>
                    <a:pt x="351" y="14"/>
                    <a:pt x="326" y="21"/>
                    <a:pt x="314" y="28"/>
                  </a:cubicBezTo>
                  <a:cubicBezTo>
                    <a:pt x="314" y="28"/>
                    <a:pt x="314" y="29"/>
                    <a:pt x="314" y="29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8" y="29"/>
                    <a:pt x="321" y="29"/>
                    <a:pt x="324" y="29"/>
                  </a:cubicBezTo>
                  <a:cubicBezTo>
                    <a:pt x="333" y="29"/>
                    <a:pt x="375" y="31"/>
                    <a:pt x="410" y="65"/>
                  </a:cubicBezTo>
                  <a:cubicBezTo>
                    <a:pt x="435" y="90"/>
                    <a:pt x="446" y="116"/>
                    <a:pt x="442" y="143"/>
                  </a:cubicBezTo>
                  <a:cubicBezTo>
                    <a:pt x="439" y="168"/>
                    <a:pt x="423" y="186"/>
                    <a:pt x="414" y="195"/>
                  </a:cubicBezTo>
                  <a:cubicBezTo>
                    <a:pt x="396" y="213"/>
                    <a:pt x="396" y="213"/>
                    <a:pt x="396" y="213"/>
                  </a:cubicBezTo>
                  <a:cubicBezTo>
                    <a:pt x="387" y="222"/>
                    <a:pt x="387" y="222"/>
                    <a:pt x="387" y="222"/>
                  </a:cubicBezTo>
                  <a:cubicBezTo>
                    <a:pt x="384" y="224"/>
                    <a:pt x="380" y="224"/>
                    <a:pt x="377" y="222"/>
                  </a:cubicBezTo>
                  <a:cubicBezTo>
                    <a:pt x="376" y="221"/>
                    <a:pt x="375" y="220"/>
                    <a:pt x="374" y="220"/>
                  </a:cubicBezTo>
                  <a:cubicBezTo>
                    <a:pt x="373" y="220"/>
                    <a:pt x="372" y="220"/>
                    <a:pt x="371" y="222"/>
                  </a:cubicBezTo>
                  <a:cubicBezTo>
                    <a:pt x="369" y="223"/>
                    <a:pt x="365" y="226"/>
                    <a:pt x="359" y="230"/>
                  </a:cubicBezTo>
                  <a:cubicBezTo>
                    <a:pt x="350" y="237"/>
                    <a:pt x="336" y="248"/>
                    <a:pt x="321" y="260"/>
                  </a:cubicBezTo>
                  <a:cubicBezTo>
                    <a:pt x="318" y="262"/>
                    <a:pt x="314" y="262"/>
                    <a:pt x="311" y="260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8" y="146"/>
                    <a:pt x="197" y="144"/>
                    <a:pt x="198" y="141"/>
                  </a:cubicBezTo>
                  <a:cubicBezTo>
                    <a:pt x="209" y="108"/>
                    <a:pt x="201" y="73"/>
                    <a:pt x="176" y="48"/>
                  </a:cubicBezTo>
                  <a:cubicBezTo>
                    <a:pt x="159" y="31"/>
                    <a:pt x="136" y="22"/>
                    <a:pt x="112" y="22"/>
                  </a:cubicBezTo>
                  <a:cubicBezTo>
                    <a:pt x="106" y="22"/>
                    <a:pt x="100" y="22"/>
                    <a:pt x="95" y="23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47" y="75"/>
                    <a:pt x="138" y="125"/>
                    <a:pt x="131" y="132"/>
                  </a:cubicBezTo>
                  <a:cubicBezTo>
                    <a:pt x="124" y="139"/>
                    <a:pt x="95" y="143"/>
                    <a:pt x="82" y="143"/>
                  </a:cubicBezTo>
                  <a:cubicBezTo>
                    <a:pt x="73" y="143"/>
                    <a:pt x="69" y="142"/>
                    <a:pt x="66" y="139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17" y="125"/>
                    <a:pt x="26" y="155"/>
                    <a:pt x="47" y="177"/>
                  </a:cubicBezTo>
                  <a:cubicBezTo>
                    <a:pt x="65" y="194"/>
                    <a:pt x="87" y="204"/>
                    <a:pt x="112" y="204"/>
                  </a:cubicBezTo>
                  <a:cubicBezTo>
                    <a:pt x="121" y="204"/>
                    <a:pt x="131" y="202"/>
                    <a:pt x="140" y="199"/>
                  </a:cubicBezTo>
                  <a:cubicBezTo>
                    <a:pt x="143" y="198"/>
                    <a:pt x="145" y="199"/>
                    <a:pt x="147" y="201"/>
                  </a:cubicBezTo>
                  <a:cubicBezTo>
                    <a:pt x="255" y="308"/>
                    <a:pt x="255" y="308"/>
                    <a:pt x="255" y="308"/>
                  </a:cubicBezTo>
                  <a:cubicBezTo>
                    <a:pt x="258" y="311"/>
                    <a:pt x="258" y="315"/>
                    <a:pt x="255" y="318"/>
                  </a:cubicBezTo>
                  <a:cubicBezTo>
                    <a:pt x="243" y="331"/>
                    <a:pt x="230" y="346"/>
                    <a:pt x="217" y="360"/>
                  </a:cubicBezTo>
                  <a:cubicBezTo>
                    <a:pt x="201" y="378"/>
                    <a:pt x="186" y="395"/>
                    <a:pt x="173" y="408"/>
                  </a:cubicBezTo>
                  <a:cubicBezTo>
                    <a:pt x="152" y="428"/>
                    <a:pt x="116" y="452"/>
                    <a:pt x="98" y="464"/>
                  </a:cubicBezTo>
                  <a:cubicBezTo>
                    <a:pt x="95" y="466"/>
                    <a:pt x="91" y="468"/>
                    <a:pt x="89" y="469"/>
                  </a:cubicBezTo>
                  <a:cubicBezTo>
                    <a:pt x="89" y="472"/>
                    <a:pt x="89" y="479"/>
                    <a:pt x="90" y="481"/>
                  </a:cubicBezTo>
                  <a:cubicBezTo>
                    <a:pt x="95" y="486"/>
                    <a:pt x="142" y="533"/>
                    <a:pt x="142" y="533"/>
                  </a:cubicBezTo>
                  <a:cubicBezTo>
                    <a:pt x="154" y="545"/>
                    <a:pt x="164" y="555"/>
                    <a:pt x="166" y="557"/>
                  </a:cubicBezTo>
                  <a:cubicBezTo>
                    <a:pt x="167" y="558"/>
                    <a:pt x="169" y="558"/>
                    <a:pt x="172" y="558"/>
                  </a:cubicBezTo>
                  <a:cubicBezTo>
                    <a:pt x="175" y="558"/>
                    <a:pt x="177" y="558"/>
                    <a:pt x="178" y="557"/>
                  </a:cubicBezTo>
                  <a:cubicBezTo>
                    <a:pt x="179" y="556"/>
                    <a:pt x="183" y="551"/>
                    <a:pt x="187" y="545"/>
                  </a:cubicBezTo>
                  <a:cubicBezTo>
                    <a:pt x="204" y="521"/>
                    <a:pt x="241" y="472"/>
                    <a:pt x="262" y="451"/>
                  </a:cubicBezTo>
                  <a:cubicBezTo>
                    <a:pt x="275" y="438"/>
                    <a:pt x="287" y="428"/>
                    <a:pt x="299" y="417"/>
                  </a:cubicBezTo>
                  <a:cubicBezTo>
                    <a:pt x="309" y="409"/>
                    <a:pt x="318" y="401"/>
                    <a:pt x="329" y="392"/>
                  </a:cubicBezTo>
                  <a:cubicBezTo>
                    <a:pt x="330" y="390"/>
                    <a:pt x="332" y="390"/>
                    <a:pt x="333" y="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5" name="Group 95"/>
            <p:cNvGrpSpPr>
              <a:grpSpLocks/>
            </p:cNvGrpSpPr>
            <p:nvPr/>
          </p:nvGrpSpPr>
          <p:grpSpPr bwMode="auto">
            <a:xfrm>
              <a:off x="2241798" y="2280291"/>
              <a:ext cx="3144018" cy="991518"/>
              <a:chOff x="2241798" y="4878710"/>
              <a:chExt cx="3144018" cy="991518"/>
            </a:xfrm>
          </p:grpSpPr>
          <p:sp>
            <p:nvSpPr>
              <p:cNvPr id="46" name="Rectangle 96"/>
              <p:cNvSpPr>
                <a:spLocks noChangeArrowheads="1"/>
              </p:cNvSpPr>
              <p:nvPr/>
            </p:nvSpPr>
            <p:spPr bwMode="auto">
              <a:xfrm>
                <a:off x="2241798" y="5137736"/>
                <a:ext cx="3144018" cy="73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Lorem ipsum dolor sit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amet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conse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ctetur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adipiscing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elit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sed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do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eiusmod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tempor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.</a:t>
                </a:r>
              </a:p>
            </p:txBody>
          </p:sp>
          <p:sp>
            <p:nvSpPr>
              <p:cNvPr id="47" name="Rectangle 97"/>
              <p:cNvSpPr>
                <a:spLocks noChangeArrowheads="1"/>
              </p:cNvSpPr>
              <p:nvPr/>
            </p:nvSpPr>
            <p:spPr bwMode="auto">
              <a:xfrm>
                <a:off x="2241798" y="4878710"/>
                <a:ext cx="1565262" cy="344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200" dirty="0">
                    <a:latin typeface="+mn-lt"/>
                    <a:ea typeface="微軟正黑體" panose="020B0604030504040204" pitchFamily="34" charset="-120"/>
                  </a:rPr>
                  <a:t>Category 01</a:t>
                </a:r>
              </a:p>
            </p:txBody>
          </p:sp>
        </p:grpSp>
      </p:grpSp>
      <p:grpSp>
        <p:nvGrpSpPr>
          <p:cNvPr id="9" name="Group 120"/>
          <p:cNvGrpSpPr>
            <a:grpSpLocks/>
          </p:cNvGrpSpPr>
          <p:nvPr/>
        </p:nvGrpSpPr>
        <p:grpSpPr bwMode="auto">
          <a:xfrm>
            <a:off x="802482" y="2505422"/>
            <a:ext cx="3415904" cy="816100"/>
            <a:chOff x="1069435" y="3438713"/>
            <a:chExt cx="4554463" cy="1088110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22A9703C-35F5-409E-8F3F-4FC6BF7F0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435" y="3438713"/>
              <a:ext cx="4554463" cy="939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DAD49467-CEEF-4172-8A24-8BD4E2260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999" y="3438713"/>
              <a:ext cx="88899" cy="9397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36" name="Arrow: Pentagon 69">
              <a:extLst>
                <a:ext uri="{FF2B5EF4-FFF2-40B4-BE49-F238E27FC236}">
                  <a16:creationId xmlns:a16="http://schemas.microsoft.com/office/drawing/2014/main" id="{F561E185-DDA1-4E4D-8610-D61A07FACC79}"/>
                </a:ext>
              </a:extLst>
            </p:cNvPr>
            <p:cNvSpPr/>
            <p:nvPr/>
          </p:nvSpPr>
          <p:spPr>
            <a:xfrm>
              <a:off x="1069435" y="3438713"/>
              <a:ext cx="1015983" cy="939780"/>
            </a:xfrm>
            <a:prstGeom prst="homePlate">
              <a:avLst>
                <a:gd name="adj" fmla="val 373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7" name="Freeform 119"/>
            <p:cNvSpPr>
              <a:spLocks noEditPoints="1"/>
            </p:cNvSpPr>
            <p:nvPr/>
          </p:nvSpPr>
          <p:spPr bwMode="auto">
            <a:xfrm>
              <a:off x="1314856" y="3779140"/>
              <a:ext cx="341674" cy="258926"/>
            </a:xfrm>
            <a:custGeom>
              <a:avLst/>
              <a:gdLst>
                <a:gd name="T0" fmla="*/ 238767 w 591"/>
                <a:gd name="T1" fmla="*/ 57746 h 417"/>
                <a:gd name="T2" fmla="*/ 217954 w 591"/>
                <a:gd name="T3" fmla="*/ 62093 h 417"/>
                <a:gd name="T4" fmla="*/ 152626 w 591"/>
                <a:gd name="T5" fmla="*/ 57746 h 417"/>
                <a:gd name="T6" fmla="*/ 132391 w 591"/>
                <a:gd name="T7" fmla="*/ 62093 h 417"/>
                <a:gd name="T8" fmla="*/ 67063 w 591"/>
                <a:gd name="T9" fmla="*/ 57746 h 417"/>
                <a:gd name="T10" fmla="*/ 38156 w 591"/>
                <a:gd name="T11" fmla="*/ 196213 h 417"/>
                <a:gd name="T12" fmla="*/ 103485 w 591"/>
                <a:gd name="T13" fmla="*/ 200559 h 417"/>
                <a:gd name="T14" fmla="*/ 124298 w 591"/>
                <a:gd name="T15" fmla="*/ 196213 h 417"/>
                <a:gd name="T16" fmla="*/ 189048 w 591"/>
                <a:gd name="T17" fmla="*/ 200559 h 417"/>
                <a:gd name="T18" fmla="*/ 209861 w 591"/>
                <a:gd name="T19" fmla="*/ 196213 h 417"/>
                <a:gd name="T20" fmla="*/ 275189 w 591"/>
                <a:gd name="T21" fmla="*/ 200559 h 417"/>
                <a:gd name="T22" fmla="*/ 303518 w 591"/>
                <a:gd name="T23" fmla="*/ 62093 h 417"/>
                <a:gd name="T24" fmla="*/ 103485 w 591"/>
                <a:gd name="T25" fmla="*/ 191866 h 417"/>
                <a:gd name="T26" fmla="*/ 46250 w 591"/>
                <a:gd name="T27" fmla="*/ 88171 h 417"/>
                <a:gd name="T28" fmla="*/ 124298 w 591"/>
                <a:gd name="T29" fmla="*/ 66439 h 417"/>
                <a:gd name="T30" fmla="*/ 124298 w 591"/>
                <a:gd name="T31" fmla="*/ 170134 h 417"/>
                <a:gd name="T32" fmla="*/ 189048 w 591"/>
                <a:gd name="T33" fmla="*/ 191866 h 417"/>
                <a:gd name="T34" fmla="*/ 132391 w 591"/>
                <a:gd name="T35" fmla="*/ 170134 h 417"/>
                <a:gd name="T36" fmla="*/ 152626 w 591"/>
                <a:gd name="T37" fmla="*/ 66439 h 417"/>
                <a:gd name="T38" fmla="*/ 209861 w 591"/>
                <a:gd name="T39" fmla="*/ 88171 h 417"/>
                <a:gd name="T40" fmla="*/ 189048 w 591"/>
                <a:gd name="T41" fmla="*/ 191866 h 417"/>
                <a:gd name="T42" fmla="*/ 275189 w 591"/>
                <a:gd name="T43" fmla="*/ 191866 h 417"/>
                <a:gd name="T44" fmla="*/ 217954 w 591"/>
                <a:gd name="T45" fmla="*/ 170134 h 417"/>
                <a:gd name="T46" fmla="*/ 238767 w 591"/>
                <a:gd name="T47" fmla="*/ 66439 h 417"/>
                <a:gd name="T48" fmla="*/ 295424 w 591"/>
                <a:gd name="T49" fmla="*/ 170134 h 417"/>
                <a:gd name="T50" fmla="*/ 103485 w 591"/>
                <a:gd name="T51" fmla="*/ 146538 h 417"/>
                <a:gd name="T52" fmla="*/ 67063 w 591"/>
                <a:gd name="T53" fmla="*/ 146538 h 417"/>
                <a:gd name="T54" fmla="*/ 75157 w 591"/>
                <a:gd name="T55" fmla="*/ 146538 h 417"/>
                <a:gd name="T56" fmla="*/ 95391 w 591"/>
                <a:gd name="T57" fmla="*/ 146538 h 417"/>
                <a:gd name="T58" fmla="*/ 99438 w 591"/>
                <a:gd name="T59" fmla="*/ 92518 h 417"/>
                <a:gd name="T60" fmla="*/ 155517 w 591"/>
                <a:gd name="T61" fmla="*/ 129153 h 417"/>
                <a:gd name="T62" fmla="*/ 187892 w 591"/>
                <a:gd name="T63" fmla="*/ 152127 h 417"/>
                <a:gd name="T64" fmla="*/ 193095 w 591"/>
                <a:gd name="T65" fmla="*/ 158957 h 417"/>
                <a:gd name="T66" fmla="*/ 147423 w 591"/>
                <a:gd name="T67" fmla="*/ 129153 h 417"/>
                <a:gd name="T68" fmla="*/ 193095 w 591"/>
                <a:gd name="T69" fmla="*/ 99348 h 417"/>
                <a:gd name="T70" fmla="*/ 187892 w 591"/>
                <a:gd name="T71" fmla="*/ 106178 h 417"/>
                <a:gd name="T72" fmla="*/ 155517 w 591"/>
                <a:gd name="T73" fmla="*/ 129153 h 417"/>
                <a:gd name="T74" fmla="*/ 234720 w 591"/>
                <a:gd name="T75" fmla="*/ 158336 h 417"/>
                <a:gd name="T76" fmla="*/ 261314 w 591"/>
                <a:gd name="T77" fmla="*/ 162683 h 417"/>
                <a:gd name="T78" fmla="*/ 269986 w 591"/>
                <a:gd name="T79" fmla="*/ 127290 h 417"/>
                <a:gd name="T80" fmla="*/ 257267 w 591"/>
                <a:gd name="T81" fmla="*/ 95623 h 417"/>
                <a:gd name="T82" fmla="*/ 234720 w 591"/>
                <a:gd name="T83" fmla="*/ 99969 h 417"/>
                <a:gd name="T84" fmla="*/ 257267 w 591"/>
                <a:gd name="T85" fmla="*/ 104316 h 417"/>
                <a:gd name="T86" fmla="*/ 257267 w 591"/>
                <a:gd name="T87" fmla="*/ 124806 h 417"/>
                <a:gd name="T88" fmla="*/ 242814 w 591"/>
                <a:gd name="T89" fmla="*/ 104316 h 417"/>
                <a:gd name="T90" fmla="*/ 261314 w 591"/>
                <a:gd name="T91" fmla="*/ 133499 h 417"/>
                <a:gd name="T92" fmla="*/ 261314 w 591"/>
                <a:gd name="T93" fmla="*/ 153990 h 417"/>
                <a:gd name="T94" fmla="*/ 242814 w 591"/>
                <a:gd name="T95" fmla="*/ 133499 h 417"/>
                <a:gd name="T96" fmla="*/ 27172 w 591"/>
                <a:gd name="T97" fmla="*/ 0 h 417"/>
                <a:gd name="T98" fmla="*/ 0 w 591"/>
                <a:gd name="T99" fmla="*/ 229122 h 417"/>
                <a:gd name="T100" fmla="*/ 314502 w 591"/>
                <a:gd name="T101" fmla="*/ 258926 h 417"/>
                <a:gd name="T102" fmla="*/ 341674 w 591"/>
                <a:gd name="T103" fmla="*/ 29804 h 417"/>
                <a:gd name="T104" fmla="*/ 333580 w 591"/>
                <a:gd name="T105" fmla="*/ 229122 h 417"/>
                <a:gd name="T106" fmla="*/ 27172 w 591"/>
                <a:gd name="T107" fmla="*/ 250233 h 417"/>
                <a:gd name="T108" fmla="*/ 8094 w 591"/>
                <a:gd name="T109" fmla="*/ 29804 h 417"/>
                <a:gd name="T110" fmla="*/ 314502 w 591"/>
                <a:gd name="T111" fmla="*/ 8693 h 417"/>
                <a:gd name="T112" fmla="*/ 333580 w 591"/>
                <a:gd name="T113" fmla="*/ 229122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91" h="417">
                  <a:moveTo>
                    <a:pt x="518" y="93"/>
                  </a:moveTo>
                  <a:cubicBezTo>
                    <a:pt x="413" y="93"/>
                    <a:pt x="413" y="93"/>
                    <a:pt x="413" y="93"/>
                  </a:cubicBezTo>
                  <a:cubicBezTo>
                    <a:pt x="399" y="93"/>
                    <a:pt x="386" y="98"/>
                    <a:pt x="377" y="108"/>
                  </a:cubicBezTo>
                  <a:cubicBezTo>
                    <a:pt x="377" y="100"/>
                    <a:pt x="377" y="100"/>
                    <a:pt x="377" y="100"/>
                  </a:cubicBezTo>
                  <a:cubicBezTo>
                    <a:pt x="377" y="96"/>
                    <a:pt x="374" y="93"/>
                    <a:pt x="370" y="93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50" y="93"/>
                    <a:pt x="238" y="98"/>
                    <a:pt x="229" y="108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6"/>
                    <a:pt x="225" y="93"/>
                    <a:pt x="222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88" y="93"/>
                    <a:pt x="66" y="115"/>
                    <a:pt x="66" y="14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66" y="320"/>
                    <a:pt x="69" y="323"/>
                    <a:pt x="73" y="323"/>
                  </a:cubicBezTo>
                  <a:cubicBezTo>
                    <a:pt x="179" y="323"/>
                    <a:pt x="179" y="323"/>
                    <a:pt x="179" y="323"/>
                  </a:cubicBezTo>
                  <a:cubicBezTo>
                    <a:pt x="193" y="323"/>
                    <a:pt x="205" y="318"/>
                    <a:pt x="215" y="308"/>
                  </a:cubicBezTo>
                  <a:cubicBezTo>
                    <a:pt x="215" y="316"/>
                    <a:pt x="215" y="316"/>
                    <a:pt x="215" y="316"/>
                  </a:cubicBezTo>
                  <a:cubicBezTo>
                    <a:pt x="215" y="320"/>
                    <a:pt x="218" y="323"/>
                    <a:pt x="222" y="323"/>
                  </a:cubicBezTo>
                  <a:cubicBezTo>
                    <a:pt x="327" y="323"/>
                    <a:pt x="327" y="323"/>
                    <a:pt x="327" y="323"/>
                  </a:cubicBezTo>
                  <a:cubicBezTo>
                    <a:pt x="341" y="323"/>
                    <a:pt x="354" y="318"/>
                    <a:pt x="363" y="308"/>
                  </a:cubicBezTo>
                  <a:cubicBezTo>
                    <a:pt x="363" y="316"/>
                    <a:pt x="363" y="316"/>
                    <a:pt x="363" y="316"/>
                  </a:cubicBezTo>
                  <a:cubicBezTo>
                    <a:pt x="363" y="320"/>
                    <a:pt x="366" y="323"/>
                    <a:pt x="370" y="323"/>
                  </a:cubicBezTo>
                  <a:cubicBezTo>
                    <a:pt x="476" y="323"/>
                    <a:pt x="476" y="323"/>
                    <a:pt x="476" y="323"/>
                  </a:cubicBezTo>
                  <a:cubicBezTo>
                    <a:pt x="503" y="323"/>
                    <a:pt x="525" y="301"/>
                    <a:pt x="525" y="274"/>
                  </a:cubicBezTo>
                  <a:cubicBezTo>
                    <a:pt x="525" y="100"/>
                    <a:pt x="525" y="100"/>
                    <a:pt x="525" y="100"/>
                  </a:cubicBezTo>
                  <a:cubicBezTo>
                    <a:pt x="525" y="96"/>
                    <a:pt x="522" y="93"/>
                    <a:pt x="518" y="93"/>
                  </a:cubicBezTo>
                  <a:close/>
                  <a:moveTo>
                    <a:pt x="179" y="309"/>
                  </a:moveTo>
                  <a:cubicBezTo>
                    <a:pt x="80" y="309"/>
                    <a:pt x="80" y="309"/>
                    <a:pt x="80" y="309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23"/>
                    <a:pt x="96" y="107"/>
                    <a:pt x="116" y="107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142"/>
                    <a:pt x="215" y="142"/>
                    <a:pt x="215" y="142"/>
                  </a:cubicBezTo>
                  <a:cubicBezTo>
                    <a:pt x="215" y="274"/>
                    <a:pt x="215" y="274"/>
                    <a:pt x="215" y="274"/>
                  </a:cubicBezTo>
                  <a:cubicBezTo>
                    <a:pt x="215" y="293"/>
                    <a:pt x="198" y="309"/>
                    <a:pt x="179" y="309"/>
                  </a:cubicBezTo>
                  <a:close/>
                  <a:moveTo>
                    <a:pt x="327" y="309"/>
                  </a:moveTo>
                  <a:cubicBezTo>
                    <a:pt x="229" y="309"/>
                    <a:pt x="229" y="309"/>
                    <a:pt x="229" y="309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29" y="142"/>
                    <a:pt x="229" y="142"/>
                    <a:pt x="229" y="142"/>
                  </a:cubicBezTo>
                  <a:cubicBezTo>
                    <a:pt x="229" y="123"/>
                    <a:pt x="245" y="107"/>
                    <a:pt x="264" y="107"/>
                  </a:cubicBezTo>
                  <a:cubicBezTo>
                    <a:pt x="363" y="107"/>
                    <a:pt x="363" y="107"/>
                    <a:pt x="363" y="107"/>
                  </a:cubicBezTo>
                  <a:cubicBezTo>
                    <a:pt x="363" y="142"/>
                    <a:pt x="363" y="142"/>
                    <a:pt x="363" y="142"/>
                  </a:cubicBezTo>
                  <a:cubicBezTo>
                    <a:pt x="363" y="274"/>
                    <a:pt x="363" y="274"/>
                    <a:pt x="363" y="274"/>
                  </a:cubicBezTo>
                  <a:cubicBezTo>
                    <a:pt x="363" y="293"/>
                    <a:pt x="347" y="309"/>
                    <a:pt x="327" y="309"/>
                  </a:cubicBezTo>
                  <a:close/>
                  <a:moveTo>
                    <a:pt x="511" y="274"/>
                  </a:moveTo>
                  <a:cubicBezTo>
                    <a:pt x="511" y="293"/>
                    <a:pt x="495" y="309"/>
                    <a:pt x="476" y="309"/>
                  </a:cubicBezTo>
                  <a:cubicBezTo>
                    <a:pt x="377" y="309"/>
                    <a:pt x="377" y="309"/>
                    <a:pt x="377" y="309"/>
                  </a:cubicBezTo>
                  <a:cubicBezTo>
                    <a:pt x="377" y="274"/>
                    <a:pt x="377" y="274"/>
                    <a:pt x="377" y="274"/>
                  </a:cubicBezTo>
                  <a:cubicBezTo>
                    <a:pt x="377" y="142"/>
                    <a:pt x="377" y="142"/>
                    <a:pt x="377" y="142"/>
                  </a:cubicBezTo>
                  <a:cubicBezTo>
                    <a:pt x="377" y="123"/>
                    <a:pt x="393" y="107"/>
                    <a:pt x="413" y="107"/>
                  </a:cubicBezTo>
                  <a:cubicBezTo>
                    <a:pt x="511" y="107"/>
                    <a:pt x="511" y="107"/>
                    <a:pt x="511" y="107"/>
                  </a:cubicBezTo>
                  <a:lnTo>
                    <a:pt x="511" y="274"/>
                  </a:lnTo>
                  <a:close/>
                  <a:moveTo>
                    <a:pt x="179" y="156"/>
                  </a:moveTo>
                  <a:cubicBezTo>
                    <a:pt x="179" y="236"/>
                    <a:pt x="179" y="236"/>
                    <a:pt x="179" y="236"/>
                  </a:cubicBezTo>
                  <a:cubicBezTo>
                    <a:pt x="179" y="253"/>
                    <a:pt x="165" y="267"/>
                    <a:pt x="147" y="267"/>
                  </a:cubicBezTo>
                  <a:cubicBezTo>
                    <a:pt x="130" y="267"/>
                    <a:pt x="116" y="253"/>
                    <a:pt x="116" y="236"/>
                  </a:cubicBezTo>
                  <a:cubicBezTo>
                    <a:pt x="116" y="232"/>
                    <a:pt x="119" y="229"/>
                    <a:pt x="123" y="229"/>
                  </a:cubicBezTo>
                  <a:cubicBezTo>
                    <a:pt x="127" y="229"/>
                    <a:pt x="130" y="232"/>
                    <a:pt x="130" y="236"/>
                  </a:cubicBezTo>
                  <a:cubicBezTo>
                    <a:pt x="130" y="245"/>
                    <a:pt x="138" y="253"/>
                    <a:pt x="147" y="253"/>
                  </a:cubicBezTo>
                  <a:cubicBezTo>
                    <a:pt x="157" y="253"/>
                    <a:pt x="165" y="245"/>
                    <a:pt x="165" y="236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2"/>
                    <a:pt x="168" y="149"/>
                    <a:pt x="172" y="149"/>
                  </a:cubicBezTo>
                  <a:cubicBezTo>
                    <a:pt x="175" y="149"/>
                    <a:pt x="179" y="152"/>
                    <a:pt x="179" y="156"/>
                  </a:cubicBezTo>
                  <a:close/>
                  <a:moveTo>
                    <a:pt x="269" y="208"/>
                  </a:moveTo>
                  <a:cubicBezTo>
                    <a:pt x="269" y="233"/>
                    <a:pt x="285" y="253"/>
                    <a:pt x="305" y="253"/>
                  </a:cubicBezTo>
                  <a:cubicBezTo>
                    <a:pt x="312" y="253"/>
                    <a:pt x="319" y="250"/>
                    <a:pt x="325" y="245"/>
                  </a:cubicBezTo>
                  <a:cubicBezTo>
                    <a:pt x="328" y="242"/>
                    <a:pt x="332" y="243"/>
                    <a:pt x="335" y="246"/>
                  </a:cubicBezTo>
                  <a:cubicBezTo>
                    <a:pt x="337" y="249"/>
                    <a:pt x="337" y="253"/>
                    <a:pt x="334" y="256"/>
                  </a:cubicBezTo>
                  <a:cubicBezTo>
                    <a:pt x="326" y="263"/>
                    <a:pt x="315" y="267"/>
                    <a:pt x="305" y="267"/>
                  </a:cubicBezTo>
                  <a:cubicBezTo>
                    <a:pt x="277" y="267"/>
                    <a:pt x="255" y="240"/>
                    <a:pt x="255" y="208"/>
                  </a:cubicBezTo>
                  <a:cubicBezTo>
                    <a:pt x="255" y="176"/>
                    <a:pt x="277" y="149"/>
                    <a:pt x="305" y="149"/>
                  </a:cubicBezTo>
                  <a:cubicBezTo>
                    <a:pt x="315" y="149"/>
                    <a:pt x="326" y="153"/>
                    <a:pt x="334" y="160"/>
                  </a:cubicBezTo>
                  <a:cubicBezTo>
                    <a:pt x="337" y="163"/>
                    <a:pt x="337" y="167"/>
                    <a:pt x="335" y="170"/>
                  </a:cubicBezTo>
                  <a:cubicBezTo>
                    <a:pt x="332" y="173"/>
                    <a:pt x="328" y="174"/>
                    <a:pt x="325" y="171"/>
                  </a:cubicBezTo>
                  <a:cubicBezTo>
                    <a:pt x="319" y="166"/>
                    <a:pt x="312" y="163"/>
                    <a:pt x="305" y="163"/>
                  </a:cubicBezTo>
                  <a:cubicBezTo>
                    <a:pt x="285" y="163"/>
                    <a:pt x="269" y="183"/>
                    <a:pt x="269" y="208"/>
                  </a:cubicBezTo>
                  <a:close/>
                  <a:moveTo>
                    <a:pt x="406" y="161"/>
                  </a:moveTo>
                  <a:cubicBezTo>
                    <a:pt x="406" y="255"/>
                    <a:pt x="406" y="255"/>
                    <a:pt x="406" y="255"/>
                  </a:cubicBezTo>
                  <a:cubicBezTo>
                    <a:pt x="406" y="259"/>
                    <a:pt x="409" y="262"/>
                    <a:pt x="413" y="262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69" y="262"/>
                    <a:pt x="483" y="248"/>
                    <a:pt x="483" y="232"/>
                  </a:cubicBezTo>
                  <a:cubicBezTo>
                    <a:pt x="483" y="220"/>
                    <a:pt x="476" y="210"/>
                    <a:pt x="467" y="205"/>
                  </a:cubicBezTo>
                  <a:cubicBezTo>
                    <a:pt x="472" y="200"/>
                    <a:pt x="475" y="192"/>
                    <a:pt x="475" y="184"/>
                  </a:cubicBezTo>
                  <a:cubicBezTo>
                    <a:pt x="475" y="168"/>
                    <a:pt x="461" y="154"/>
                    <a:pt x="445" y="154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09" y="154"/>
                    <a:pt x="406" y="157"/>
                    <a:pt x="406" y="161"/>
                  </a:cubicBezTo>
                  <a:close/>
                  <a:moveTo>
                    <a:pt x="420" y="168"/>
                  </a:moveTo>
                  <a:cubicBezTo>
                    <a:pt x="445" y="168"/>
                    <a:pt x="445" y="168"/>
                    <a:pt x="445" y="168"/>
                  </a:cubicBezTo>
                  <a:cubicBezTo>
                    <a:pt x="454" y="168"/>
                    <a:pt x="461" y="175"/>
                    <a:pt x="461" y="184"/>
                  </a:cubicBezTo>
                  <a:cubicBezTo>
                    <a:pt x="461" y="193"/>
                    <a:pt x="454" y="201"/>
                    <a:pt x="445" y="201"/>
                  </a:cubicBezTo>
                  <a:cubicBezTo>
                    <a:pt x="420" y="201"/>
                    <a:pt x="420" y="201"/>
                    <a:pt x="420" y="201"/>
                  </a:cubicBezTo>
                  <a:lnTo>
                    <a:pt x="420" y="168"/>
                  </a:lnTo>
                  <a:close/>
                  <a:moveTo>
                    <a:pt x="420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61" y="215"/>
                    <a:pt x="469" y="223"/>
                    <a:pt x="469" y="232"/>
                  </a:cubicBezTo>
                  <a:cubicBezTo>
                    <a:pt x="469" y="241"/>
                    <a:pt x="461" y="248"/>
                    <a:pt x="452" y="248"/>
                  </a:cubicBezTo>
                  <a:cubicBezTo>
                    <a:pt x="420" y="248"/>
                    <a:pt x="420" y="248"/>
                    <a:pt x="420" y="248"/>
                  </a:cubicBezTo>
                  <a:lnTo>
                    <a:pt x="420" y="215"/>
                  </a:lnTo>
                  <a:close/>
                  <a:moveTo>
                    <a:pt x="544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5"/>
                    <a:pt x="21" y="417"/>
                    <a:pt x="47" y="417"/>
                  </a:cubicBezTo>
                  <a:cubicBezTo>
                    <a:pt x="544" y="417"/>
                    <a:pt x="544" y="417"/>
                    <a:pt x="544" y="417"/>
                  </a:cubicBezTo>
                  <a:cubicBezTo>
                    <a:pt x="570" y="417"/>
                    <a:pt x="591" y="395"/>
                    <a:pt x="591" y="369"/>
                  </a:cubicBezTo>
                  <a:cubicBezTo>
                    <a:pt x="591" y="48"/>
                    <a:pt x="591" y="48"/>
                    <a:pt x="591" y="48"/>
                  </a:cubicBezTo>
                  <a:cubicBezTo>
                    <a:pt x="591" y="22"/>
                    <a:pt x="570" y="0"/>
                    <a:pt x="544" y="0"/>
                  </a:cubicBezTo>
                  <a:close/>
                  <a:moveTo>
                    <a:pt x="577" y="369"/>
                  </a:moveTo>
                  <a:cubicBezTo>
                    <a:pt x="577" y="387"/>
                    <a:pt x="562" y="403"/>
                    <a:pt x="544" y="403"/>
                  </a:cubicBezTo>
                  <a:cubicBezTo>
                    <a:pt x="47" y="403"/>
                    <a:pt x="47" y="403"/>
                    <a:pt x="47" y="403"/>
                  </a:cubicBezTo>
                  <a:cubicBezTo>
                    <a:pt x="29" y="403"/>
                    <a:pt x="14" y="387"/>
                    <a:pt x="14" y="369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30"/>
                    <a:pt x="29" y="14"/>
                    <a:pt x="47" y="14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62" y="14"/>
                    <a:pt x="577" y="30"/>
                    <a:pt x="577" y="48"/>
                  </a:cubicBezTo>
                  <a:lnTo>
                    <a:pt x="577" y="3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8" name="Group 98"/>
            <p:cNvGrpSpPr>
              <a:grpSpLocks/>
            </p:cNvGrpSpPr>
            <p:nvPr/>
          </p:nvGrpSpPr>
          <p:grpSpPr bwMode="auto">
            <a:xfrm>
              <a:off x="2241798" y="3535305"/>
              <a:ext cx="3144018" cy="991518"/>
              <a:chOff x="2241798" y="4878710"/>
              <a:chExt cx="3144018" cy="991518"/>
            </a:xfrm>
          </p:grpSpPr>
          <p:sp>
            <p:nvSpPr>
              <p:cNvPr id="39" name="Rectangle 99"/>
              <p:cNvSpPr>
                <a:spLocks noChangeArrowheads="1"/>
              </p:cNvSpPr>
              <p:nvPr/>
            </p:nvSpPr>
            <p:spPr bwMode="auto">
              <a:xfrm>
                <a:off x="2241798" y="5137736"/>
                <a:ext cx="3144018" cy="73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Lorem ipsum dolor sit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amet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conse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ctetur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adipiscing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elit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sed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do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eiusmod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tempor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.</a:t>
                </a:r>
              </a:p>
            </p:txBody>
          </p:sp>
          <p:sp>
            <p:nvSpPr>
              <p:cNvPr id="40" name="Rectangle 100"/>
              <p:cNvSpPr>
                <a:spLocks noChangeArrowheads="1"/>
              </p:cNvSpPr>
              <p:nvPr/>
            </p:nvSpPr>
            <p:spPr bwMode="auto">
              <a:xfrm>
                <a:off x="2241798" y="4878710"/>
                <a:ext cx="1565262" cy="344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200" dirty="0">
                    <a:latin typeface="+mn-lt"/>
                    <a:ea typeface="微軟正黑體" panose="020B0604030504040204" pitchFamily="34" charset="-120"/>
                  </a:rPr>
                  <a:t>Category 03</a:t>
                </a:r>
              </a:p>
            </p:txBody>
          </p:sp>
        </p:grp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4948238" y="3446016"/>
            <a:ext cx="3415904" cy="808452"/>
            <a:chOff x="6597018" y="4692811"/>
            <a:chExt cx="4554463" cy="1077913"/>
          </a:xfrm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ECE8CE0B-4F14-4E69-956C-BE6F5B603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018" y="4692811"/>
              <a:ext cx="4554463" cy="9413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B23616FF-49D1-49AE-B13F-D2BEBCC99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2582" y="4692811"/>
              <a:ext cx="88899" cy="9413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29" name="Arrow: Pentagon 77">
              <a:extLst>
                <a:ext uri="{FF2B5EF4-FFF2-40B4-BE49-F238E27FC236}">
                  <a16:creationId xmlns:a16="http://schemas.microsoft.com/office/drawing/2014/main" id="{F6ADE8CC-A00F-439C-AC6A-BA634CFE5CD1}"/>
                </a:ext>
              </a:extLst>
            </p:cNvPr>
            <p:cNvSpPr/>
            <p:nvPr/>
          </p:nvSpPr>
          <p:spPr>
            <a:xfrm>
              <a:off x="6597018" y="4692811"/>
              <a:ext cx="1015983" cy="941368"/>
            </a:xfrm>
            <a:prstGeom prst="homePlate">
              <a:avLst>
                <a:gd name="adj" fmla="val 37369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Freeform 93"/>
            <p:cNvSpPr>
              <a:spLocks noEditPoints="1"/>
            </p:cNvSpPr>
            <p:nvPr/>
          </p:nvSpPr>
          <p:spPr bwMode="auto">
            <a:xfrm>
              <a:off x="6823424" y="4973221"/>
              <a:ext cx="380380" cy="380793"/>
            </a:xfrm>
            <a:custGeom>
              <a:avLst/>
              <a:gdLst>
                <a:gd name="T0" fmla="*/ 375762 w 659"/>
                <a:gd name="T1" fmla="*/ 0 h 658"/>
                <a:gd name="T2" fmla="*/ 208372 w 659"/>
                <a:gd name="T3" fmla="*/ 1157 h 658"/>
                <a:gd name="T4" fmla="*/ 0 w 659"/>
                <a:gd name="T5" fmla="*/ 211809 h 658"/>
                <a:gd name="T6" fmla="*/ 166236 w 659"/>
                <a:gd name="T7" fmla="*/ 379636 h 658"/>
                <a:gd name="T8" fmla="*/ 172008 w 659"/>
                <a:gd name="T9" fmla="*/ 379636 h 658"/>
                <a:gd name="T10" fmla="*/ 380380 w 659"/>
                <a:gd name="T11" fmla="*/ 168984 h 658"/>
                <a:gd name="T12" fmla="*/ 169122 w 659"/>
                <a:gd name="T13" fmla="*/ 370955 h 658"/>
                <a:gd name="T14" fmla="*/ 212990 w 659"/>
                <a:gd name="T15" fmla="*/ 8102 h 658"/>
                <a:gd name="T16" fmla="*/ 372299 w 659"/>
                <a:gd name="T17" fmla="*/ 167248 h 658"/>
                <a:gd name="T18" fmla="*/ 296685 w 659"/>
                <a:gd name="T19" fmla="*/ 46876 h 658"/>
                <a:gd name="T20" fmla="*/ 260898 w 659"/>
                <a:gd name="T21" fmla="*/ 83335 h 658"/>
                <a:gd name="T22" fmla="*/ 296685 w 659"/>
                <a:gd name="T23" fmla="*/ 115743 h 658"/>
                <a:gd name="T24" fmla="*/ 322659 w 659"/>
                <a:gd name="T25" fmla="*/ 108798 h 658"/>
                <a:gd name="T26" fmla="*/ 296685 w 659"/>
                <a:gd name="T27" fmla="*/ 46876 h 658"/>
                <a:gd name="T28" fmla="*/ 296685 w 659"/>
                <a:gd name="T29" fmla="*/ 111113 h 658"/>
                <a:gd name="T30" fmla="*/ 296685 w 659"/>
                <a:gd name="T31" fmla="*/ 111113 h 658"/>
                <a:gd name="T32" fmla="*/ 277060 w 659"/>
                <a:gd name="T33" fmla="*/ 63658 h 658"/>
                <a:gd name="T34" fmla="*/ 324968 w 659"/>
                <a:gd name="T35" fmla="*/ 83335 h 658"/>
                <a:gd name="T36" fmla="*/ 232615 w 659"/>
                <a:gd name="T37" fmla="*/ 153938 h 658"/>
                <a:gd name="T38" fmla="*/ 244159 w 659"/>
                <a:gd name="T39" fmla="*/ 136576 h 658"/>
                <a:gd name="T40" fmla="*/ 226843 w 659"/>
                <a:gd name="T41" fmla="*/ 148150 h 658"/>
                <a:gd name="T42" fmla="*/ 177780 w 659"/>
                <a:gd name="T43" fmla="*/ 143521 h 658"/>
                <a:gd name="T44" fmla="*/ 181820 w 659"/>
                <a:gd name="T45" fmla="*/ 193290 h 658"/>
                <a:gd name="T46" fmla="*/ 129872 w 659"/>
                <a:gd name="T47" fmla="*/ 188082 h 658"/>
                <a:gd name="T48" fmla="*/ 121791 w 659"/>
                <a:gd name="T49" fmla="*/ 188660 h 658"/>
                <a:gd name="T50" fmla="*/ 124100 w 659"/>
                <a:gd name="T51" fmla="*/ 251740 h 658"/>
                <a:gd name="T52" fmla="*/ 126409 w 659"/>
                <a:gd name="T53" fmla="*/ 258685 h 658"/>
                <a:gd name="T54" fmla="*/ 146034 w 659"/>
                <a:gd name="T55" fmla="*/ 240745 h 658"/>
                <a:gd name="T56" fmla="*/ 193942 w 659"/>
                <a:gd name="T57" fmla="*/ 245953 h 658"/>
                <a:gd name="T58" fmla="*/ 192210 w 659"/>
                <a:gd name="T59" fmla="*/ 194447 h 658"/>
                <a:gd name="T60" fmla="*/ 241273 w 659"/>
                <a:gd name="T61" fmla="*/ 192133 h 658"/>
                <a:gd name="T62" fmla="*/ 248777 w 659"/>
                <a:gd name="T63" fmla="*/ 190397 h 658"/>
                <a:gd name="T64" fmla="*/ 182975 w 659"/>
                <a:gd name="T65" fmla="*/ 149308 h 658"/>
                <a:gd name="T66" fmla="*/ 221071 w 659"/>
                <a:gd name="T67" fmla="*/ 153938 h 658"/>
                <a:gd name="T68" fmla="*/ 182975 w 659"/>
                <a:gd name="T69" fmla="*/ 149308 h 658"/>
                <a:gd name="T70" fmla="*/ 188170 w 659"/>
                <a:gd name="T71" fmla="*/ 240166 h 658"/>
                <a:gd name="T72" fmla="*/ 186438 w 659"/>
                <a:gd name="T73" fmla="*/ 200235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59" h="658">
                  <a:moveTo>
                    <a:pt x="658" y="7"/>
                  </a:moveTo>
                  <a:cubicBezTo>
                    <a:pt x="658" y="3"/>
                    <a:pt x="655" y="0"/>
                    <a:pt x="651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4" y="0"/>
                    <a:pt x="362" y="0"/>
                    <a:pt x="361" y="2"/>
                  </a:cubicBezTo>
                  <a:cubicBezTo>
                    <a:pt x="2" y="361"/>
                    <a:pt x="2" y="361"/>
                    <a:pt x="2" y="361"/>
                  </a:cubicBezTo>
                  <a:cubicBezTo>
                    <a:pt x="1" y="362"/>
                    <a:pt x="0" y="364"/>
                    <a:pt x="0" y="366"/>
                  </a:cubicBezTo>
                  <a:cubicBezTo>
                    <a:pt x="0" y="367"/>
                    <a:pt x="1" y="369"/>
                    <a:pt x="2" y="370"/>
                  </a:cubicBezTo>
                  <a:cubicBezTo>
                    <a:pt x="288" y="656"/>
                    <a:pt x="288" y="656"/>
                    <a:pt x="288" y="656"/>
                  </a:cubicBezTo>
                  <a:cubicBezTo>
                    <a:pt x="289" y="657"/>
                    <a:pt x="291" y="658"/>
                    <a:pt x="293" y="658"/>
                  </a:cubicBezTo>
                  <a:cubicBezTo>
                    <a:pt x="294" y="658"/>
                    <a:pt x="296" y="657"/>
                    <a:pt x="298" y="656"/>
                  </a:cubicBezTo>
                  <a:cubicBezTo>
                    <a:pt x="656" y="297"/>
                    <a:pt x="656" y="297"/>
                    <a:pt x="656" y="297"/>
                  </a:cubicBezTo>
                  <a:cubicBezTo>
                    <a:pt x="658" y="296"/>
                    <a:pt x="659" y="294"/>
                    <a:pt x="659" y="292"/>
                  </a:cubicBezTo>
                  <a:lnTo>
                    <a:pt x="658" y="7"/>
                  </a:lnTo>
                  <a:close/>
                  <a:moveTo>
                    <a:pt x="293" y="641"/>
                  </a:moveTo>
                  <a:cubicBezTo>
                    <a:pt x="17" y="366"/>
                    <a:pt x="17" y="366"/>
                    <a:pt x="17" y="366"/>
                  </a:cubicBezTo>
                  <a:cubicBezTo>
                    <a:pt x="369" y="14"/>
                    <a:pt x="369" y="14"/>
                    <a:pt x="369" y="14"/>
                  </a:cubicBezTo>
                  <a:cubicBezTo>
                    <a:pt x="644" y="14"/>
                    <a:pt x="644" y="14"/>
                    <a:pt x="644" y="14"/>
                  </a:cubicBezTo>
                  <a:cubicBezTo>
                    <a:pt x="645" y="289"/>
                    <a:pt x="645" y="289"/>
                    <a:pt x="645" y="289"/>
                  </a:cubicBezTo>
                  <a:lnTo>
                    <a:pt x="293" y="641"/>
                  </a:lnTo>
                  <a:close/>
                  <a:moveTo>
                    <a:pt x="514" y="81"/>
                  </a:moveTo>
                  <a:cubicBezTo>
                    <a:pt x="498" y="81"/>
                    <a:pt x="482" y="88"/>
                    <a:pt x="470" y="100"/>
                  </a:cubicBezTo>
                  <a:cubicBezTo>
                    <a:pt x="458" y="111"/>
                    <a:pt x="452" y="127"/>
                    <a:pt x="452" y="144"/>
                  </a:cubicBezTo>
                  <a:cubicBezTo>
                    <a:pt x="452" y="178"/>
                    <a:pt x="480" y="206"/>
                    <a:pt x="514" y="206"/>
                  </a:cubicBezTo>
                  <a:cubicBezTo>
                    <a:pt x="514" y="200"/>
                    <a:pt x="514" y="200"/>
                    <a:pt x="514" y="200"/>
                  </a:cubicBezTo>
                  <a:cubicBezTo>
                    <a:pt x="514" y="206"/>
                    <a:pt x="514" y="206"/>
                    <a:pt x="514" y="206"/>
                  </a:cubicBezTo>
                  <a:cubicBezTo>
                    <a:pt x="531" y="206"/>
                    <a:pt x="547" y="200"/>
                    <a:pt x="559" y="188"/>
                  </a:cubicBezTo>
                  <a:cubicBezTo>
                    <a:pt x="570" y="176"/>
                    <a:pt x="577" y="160"/>
                    <a:pt x="577" y="144"/>
                  </a:cubicBezTo>
                  <a:cubicBezTo>
                    <a:pt x="577" y="109"/>
                    <a:pt x="549" y="81"/>
                    <a:pt x="514" y="81"/>
                  </a:cubicBezTo>
                  <a:close/>
                  <a:moveTo>
                    <a:pt x="549" y="178"/>
                  </a:moveTo>
                  <a:cubicBezTo>
                    <a:pt x="540" y="187"/>
                    <a:pt x="527" y="192"/>
                    <a:pt x="514" y="192"/>
                  </a:cubicBezTo>
                  <a:cubicBezTo>
                    <a:pt x="514" y="199"/>
                    <a:pt x="514" y="199"/>
                    <a:pt x="514" y="199"/>
                  </a:cubicBezTo>
                  <a:cubicBezTo>
                    <a:pt x="514" y="192"/>
                    <a:pt x="514" y="192"/>
                    <a:pt x="514" y="192"/>
                  </a:cubicBezTo>
                  <a:cubicBezTo>
                    <a:pt x="488" y="192"/>
                    <a:pt x="466" y="171"/>
                    <a:pt x="466" y="144"/>
                  </a:cubicBezTo>
                  <a:cubicBezTo>
                    <a:pt x="466" y="131"/>
                    <a:pt x="471" y="119"/>
                    <a:pt x="480" y="110"/>
                  </a:cubicBezTo>
                  <a:cubicBezTo>
                    <a:pt x="489" y="100"/>
                    <a:pt x="501" y="95"/>
                    <a:pt x="514" y="95"/>
                  </a:cubicBezTo>
                  <a:cubicBezTo>
                    <a:pt x="541" y="95"/>
                    <a:pt x="563" y="117"/>
                    <a:pt x="563" y="144"/>
                  </a:cubicBezTo>
                  <a:cubicBezTo>
                    <a:pt x="563" y="157"/>
                    <a:pt x="558" y="169"/>
                    <a:pt x="549" y="178"/>
                  </a:cubicBezTo>
                  <a:close/>
                  <a:moveTo>
                    <a:pt x="403" y="266"/>
                  </a:moveTo>
                  <a:cubicBezTo>
                    <a:pt x="423" y="246"/>
                    <a:pt x="423" y="246"/>
                    <a:pt x="423" y="246"/>
                  </a:cubicBezTo>
                  <a:cubicBezTo>
                    <a:pt x="426" y="243"/>
                    <a:pt x="426" y="238"/>
                    <a:pt x="423" y="236"/>
                  </a:cubicBezTo>
                  <a:cubicBezTo>
                    <a:pt x="421" y="233"/>
                    <a:pt x="416" y="233"/>
                    <a:pt x="414" y="236"/>
                  </a:cubicBezTo>
                  <a:cubicBezTo>
                    <a:pt x="393" y="256"/>
                    <a:pt x="393" y="256"/>
                    <a:pt x="393" y="256"/>
                  </a:cubicBezTo>
                  <a:cubicBezTo>
                    <a:pt x="386" y="250"/>
                    <a:pt x="373" y="241"/>
                    <a:pt x="358" y="236"/>
                  </a:cubicBezTo>
                  <a:cubicBezTo>
                    <a:pt x="339" y="230"/>
                    <a:pt x="321" y="234"/>
                    <a:pt x="308" y="248"/>
                  </a:cubicBezTo>
                  <a:cubicBezTo>
                    <a:pt x="280" y="276"/>
                    <a:pt x="303" y="313"/>
                    <a:pt x="315" y="333"/>
                  </a:cubicBezTo>
                  <a:cubicBezTo>
                    <a:pt x="315" y="334"/>
                    <a:pt x="315" y="334"/>
                    <a:pt x="315" y="334"/>
                  </a:cubicBezTo>
                  <a:cubicBezTo>
                    <a:pt x="253" y="396"/>
                    <a:pt x="253" y="396"/>
                    <a:pt x="253" y="396"/>
                  </a:cubicBezTo>
                  <a:cubicBezTo>
                    <a:pt x="240" y="378"/>
                    <a:pt x="228" y="348"/>
                    <a:pt x="225" y="325"/>
                  </a:cubicBezTo>
                  <a:cubicBezTo>
                    <a:pt x="225" y="321"/>
                    <a:pt x="222" y="318"/>
                    <a:pt x="218" y="319"/>
                  </a:cubicBezTo>
                  <a:cubicBezTo>
                    <a:pt x="214" y="319"/>
                    <a:pt x="211" y="323"/>
                    <a:pt x="211" y="326"/>
                  </a:cubicBezTo>
                  <a:cubicBezTo>
                    <a:pt x="214" y="353"/>
                    <a:pt x="228" y="386"/>
                    <a:pt x="243" y="406"/>
                  </a:cubicBezTo>
                  <a:cubicBezTo>
                    <a:pt x="215" y="435"/>
                    <a:pt x="215" y="435"/>
                    <a:pt x="215" y="435"/>
                  </a:cubicBezTo>
                  <a:cubicBezTo>
                    <a:pt x="212" y="438"/>
                    <a:pt x="212" y="442"/>
                    <a:pt x="215" y="445"/>
                  </a:cubicBezTo>
                  <a:cubicBezTo>
                    <a:pt x="216" y="446"/>
                    <a:pt x="218" y="447"/>
                    <a:pt x="219" y="447"/>
                  </a:cubicBezTo>
                  <a:cubicBezTo>
                    <a:pt x="221" y="447"/>
                    <a:pt x="223" y="446"/>
                    <a:pt x="224" y="445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68" y="429"/>
                    <a:pt x="285" y="439"/>
                    <a:pt x="303" y="439"/>
                  </a:cubicBezTo>
                  <a:cubicBezTo>
                    <a:pt x="314" y="439"/>
                    <a:pt x="326" y="435"/>
                    <a:pt x="336" y="425"/>
                  </a:cubicBezTo>
                  <a:cubicBezTo>
                    <a:pt x="368" y="392"/>
                    <a:pt x="347" y="358"/>
                    <a:pt x="335" y="340"/>
                  </a:cubicBezTo>
                  <a:cubicBezTo>
                    <a:pt x="335" y="338"/>
                    <a:pt x="334" y="337"/>
                    <a:pt x="333" y="336"/>
                  </a:cubicBezTo>
                  <a:cubicBezTo>
                    <a:pt x="393" y="276"/>
                    <a:pt x="393" y="276"/>
                    <a:pt x="393" y="276"/>
                  </a:cubicBezTo>
                  <a:cubicBezTo>
                    <a:pt x="404" y="290"/>
                    <a:pt x="413" y="310"/>
                    <a:pt x="418" y="332"/>
                  </a:cubicBezTo>
                  <a:cubicBezTo>
                    <a:pt x="418" y="336"/>
                    <a:pt x="422" y="338"/>
                    <a:pt x="426" y="338"/>
                  </a:cubicBezTo>
                  <a:cubicBezTo>
                    <a:pt x="430" y="337"/>
                    <a:pt x="432" y="333"/>
                    <a:pt x="431" y="329"/>
                  </a:cubicBezTo>
                  <a:cubicBezTo>
                    <a:pt x="426" y="305"/>
                    <a:pt x="416" y="282"/>
                    <a:pt x="403" y="266"/>
                  </a:cubicBezTo>
                  <a:close/>
                  <a:moveTo>
                    <a:pt x="317" y="258"/>
                  </a:moveTo>
                  <a:cubicBezTo>
                    <a:pt x="328" y="248"/>
                    <a:pt x="340" y="245"/>
                    <a:pt x="354" y="249"/>
                  </a:cubicBezTo>
                  <a:cubicBezTo>
                    <a:pt x="366" y="253"/>
                    <a:pt x="377" y="261"/>
                    <a:pt x="383" y="266"/>
                  </a:cubicBezTo>
                  <a:cubicBezTo>
                    <a:pt x="326" y="324"/>
                    <a:pt x="326" y="324"/>
                    <a:pt x="326" y="324"/>
                  </a:cubicBezTo>
                  <a:cubicBezTo>
                    <a:pt x="311" y="300"/>
                    <a:pt x="299" y="276"/>
                    <a:pt x="317" y="258"/>
                  </a:cubicBezTo>
                  <a:close/>
                  <a:moveTo>
                    <a:pt x="323" y="347"/>
                  </a:moveTo>
                  <a:cubicBezTo>
                    <a:pt x="338" y="370"/>
                    <a:pt x="349" y="392"/>
                    <a:pt x="326" y="415"/>
                  </a:cubicBezTo>
                  <a:cubicBezTo>
                    <a:pt x="320" y="421"/>
                    <a:pt x="298" y="438"/>
                    <a:pt x="263" y="406"/>
                  </a:cubicBezTo>
                  <a:cubicBezTo>
                    <a:pt x="323" y="346"/>
                    <a:pt x="323" y="346"/>
                    <a:pt x="323" y="346"/>
                  </a:cubicBezTo>
                  <a:cubicBezTo>
                    <a:pt x="323" y="346"/>
                    <a:pt x="323" y="347"/>
                    <a:pt x="323" y="3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101"/>
            <p:cNvGrpSpPr>
              <a:grpSpLocks/>
            </p:cNvGrpSpPr>
            <p:nvPr/>
          </p:nvGrpSpPr>
          <p:grpSpPr bwMode="auto">
            <a:xfrm>
              <a:off x="7771381" y="4790319"/>
              <a:ext cx="3144018" cy="980405"/>
              <a:chOff x="2241798" y="4878710"/>
              <a:chExt cx="3144018" cy="980405"/>
            </a:xfrm>
          </p:grpSpPr>
          <p:sp>
            <p:nvSpPr>
              <p:cNvPr id="32" name="Rectangle 102"/>
              <p:cNvSpPr>
                <a:spLocks noChangeArrowheads="1"/>
              </p:cNvSpPr>
              <p:nvPr/>
            </p:nvSpPr>
            <p:spPr bwMode="auto">
              <a:xfrm>
                <a:off x="2241798" y="5137736"/>
                <a:ext cx="3144018" cy="721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Lorem ipsum dolor sit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amet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conse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ctetur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adipiscing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elit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sed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do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eiusmod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tempor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.</a:t>
                </a:r>
              </a:p>
            </p:txBody>
          </p:sp>
          <p:sp>
            <p:nvSpPr>
              <p:cNvPr id="33" name="Rectangle 103"/>
              <p:cNvSpPr>
                <a:spLocks noChangeArrowheads="1"/>
              </p:cNvSpPr>
              <p:nvPr/>
            </p:nvSpPr>
            <p:spPr bwMode="auto">
              <a:xfrm>
                <a:off x="2241798" y="4878710"/>
                <a:ext cx="1565262" cy="344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200" dirty="0">
                    <a:latin typeface="+mn-lt"/>
                    <a:ea typeface="微軟正黑體" panose="020B0604030504040204" pitchFamily="34" charset="-120"/>
                  </a:rPr>
                  <a:t>Category 06</a:t>
                </a:r>
              </a:p>
            </p:txBody>
          </p:sp>
        </p:grpSp>
      </p:grpSp>
      <p:grpSp>
        <p:nvGrpSpPr>
          <p:cNvPr id="11" name="Group 118"/>
          <p:cNvGrpSpPr>
            <a:grpSpLocks/>
          </p:cNvGrpSpPr>
          <p:nvPr/>
        </p:nvGrpSpPr>
        <p:grpSpPr bwMode="auto">
          <a:xfrm>
            <a:off x="4948238" y="1563638"/>
            <a:ext cx="3415904" cy="808268"/>
            <a:chOff x="6597018" y="2183028"/>
            <a:chExt cx="4554463" cy="1077668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23BA95BF-10CA-4035-80FD-0C0A5B98C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018" y="2183028"/>
              <a:ext cx="4554463" cy="941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1061945" y="2183028"/>
              <a:ext cx="89535" cy="941123"/>
            </a:xfrm>
            <a:prstGeom prst="rect">
              <a:avLst/>
            </a:prstGeom>
            <a:solidFill>
              <a:srgbClr val="04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22" name="Arrow: Pentagon 63">
              <a:extLst>
                <a:ext uri="{FF2B5EF4-FFF2-40B4-BE49-F238E27FC236}">
                  <a16:creationId xmlns:a16="http://schemas.microsoft.com/office/drawing/2014/main" id="{54EECF94-6F4A-4F60-B888-2DE36AFE3DCC}"/>
                </a:ext>
              </a:extLst>
            </p:cNvPr>
            <p:cNvSpPr/>
            <p:nvPr/>
          </p:nvSpPr>
          <p:spPr>
            <a:xfrm>
              <a:off x="6597018" y="2183028"/>
              <a:ext cx="1015983" cy="941367"/>
            </a:xfrm>
            <a:prstGeom prst="homePlate">
              <a:avLst>
                <a:gd name="adj" fmla="val 37369"/>
              </a:avLst>
            </a:prstGeom>
            <a:solidFill>
              <a:srgbClr val="04A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" name="Freeform 90"/>
            <p:cNvSpPr>
              <a:spLocks noEditPoints="1"/>
            </p:cNvSpPr>
            <p:nvPr/>
          </p:nvSpPr>
          <p:spPr bwMode="auto">
            <a:xfrm>
              <a:off x="6802070" y="2515118"/>
              <a:ext cx="423089" cy="276943"/>
            </a:xfrm>
            <a:custGeom>
              <a:avLst/>
              <a:gdLst>
                <a:gd name="T0" fmla="*/ 391343 w 733"/>
                <a:gd name="T1" fmla="*/ 0 h 479"/>
                <a:gd name="T2" fmla="*/ 31746 w 733"/>
                <a:gd name="T3" fmla="*/ 0 h 479"/>
                <a:gd name="T4" fmla="*/ 0 w 733"/>
                <a:gd name="T5" fmla="*/ 31799 h 479"/>
                <a:gd name="T6" fmla="*/ 0 w 733"/>
                <a:gd name="T7" fmla="*/ 245144 h 479"/>
                <a:gd name="T8" fmla="*/ 31746 w 733"/>
                <a:gd name="T9" fmla="*/ 276943 h 479"/>
                <a:gd name="T10" fmla="*/ 391343 w 733"/>
                <a:gd name="T11" fmla="*/ 276943 h 479"/>
                <a:gd name="T12" fmla="*/ 423089 w 733"/>
                <a:gd name="T13" fmla="*/ 245144 h 479"/>
                <a:gd name="T14" fmla="*/ 423089 w 733"/>
                <a:gd name="T15" fmla="*/ 31799 h 479"/>
                <a:gd name="T16" fmla="*/ 391343 w 733"/>
                <a:gd name="T17" fmla="*/ 0 h 479"/>
                <a:gd name="T18" fmla="*/ 8081 w 733"/>
                <a:gd name="T19" fmla="*/ 190796 h 479"/>
                <a:gd name="T20" fmla="*/ 415008 w 733"/>
                <a:gd name="T21" fmla="*/ 190796 h 479"/>
                <a:gd name="T22" fmla="*/ 415008 w 733"/>
                <a:gd name="T23" fmla="*/ 227220 h 479"/>
                <a:gd name="T24" fmla="*/ 8081 w 733"/>
                <a:gd name="T25" fmla="*/ 227220 h 479"/>
                <a:gd name="T26" fmla="*/ 8081 w 733"/>
                <a:gd name="T27" fmla="*/ 190796 h 479"/>
                <a:gd name="T28" fmla="*/ 31746 w 733"/>
                <a:gd name="T29" fmla="*/ 8094 h 479"/>
                <a:gd name="T30" fmla="*/ 391343 w 733"/>
                <a:gd name="T31" fmla="*/ 8094 h 479"/>
                <a:gd name="T32" fmla="*/ 415008 w 733"/>
                <a:gd name="T33" fmla="*/ 31799 h 479"/>
                <a:gd name="T34" fmla="*/ 415008 w 733"/>
                <a:gd name="T35" fmla="*/ 182701 h 479"/>
                <a:gd name="T36" fmla="*/ 8081 w 733"/>
                <a:gd name="T37" fmla="*/ 182701 h 479"/>
                <a:gd name="T38" fmla="*/ 8081 w 733"/>
                <a:gd name="T39" fmla="*/ 31799 h 479"/>
                <a:gd name="T40" fmla="*/ 31746 w 733"/>
                <a:gd name="T41" fmla="*/ 8094 h 479"/>
                <a:gd name="T42" fmla="*/ 391343 w 733"/>
                <a:gd name="T43" fmla="*/ 268849 h 479"/>
                <a:gd name="T44" fmla="*/ 31746 w 733"/>
                <a:gd name="T45" fmla="*/ 268849 h 479"/>
                <a:gd name="T46" fmla="*/ 8081 w 733"/>
                <a:gd name="T47" fmla="*/ 245144 h 479"/>
                <a:gd name="T48" fmla="*/ 8081 w 733"/>
                <a:gd name="T49" fmla="*/ 235315 h 479"/>
                <a:gd name="T50" fmla="*/ 415008 w 733"/>
                <a:gd name="T51" fmla="*/ 235315 h 479"/>
                <a:gd name="T52" fmla="*/ 415008 w 733"/>
                <a:gd name="T53" fmla="*/ 245144 h 479"/>
                <a:gd name="T54" fmla="*/ 391343 w 733"/>
                <a:gd name="T55" fmla="*/ 268849 h 479"/>
                <a:gd name="T56" fmla="*/ 245888 w 733"/>
                <a:gd name="T57" fmla="*/ 170560 h 479"/>
                <a:gd name="T58" fmla="*/ 284561 w 733"/>
                <a:gd name="T59" fmla="*/ 158997 h 479"/>
                <a:gd name="T60" fmla="*/ 322656 w 733"/>
                <a:gd name="T61" fmla="*/ 170560 h 479"/>
                <a:gd name="T62" fmla="*/ 394229 w 733"/>
                <a:gd name="T63" fmla="*/ 98867 h 479"/>
                <a:gd name="T64" fmla="*/ 322656 w 733"/>
                <a:gd name="T65" fmla="*/ 27752 h 479"/>
                <a:gd name="T66" fmla="*/ 284561 w 733"/>
                <a:gd name="T67" fmla="*/ 38737 h 479"/>
                <a:gd name="T68" fmla="*/ 245888 w 733"/>
                <a:gd name="T69" fmla="*/ 27752 h 479"/>
                <a:gd name="T70" fmla="*/ 174315 w 733"/>
                <a:gd name="T71" fmla="*/ 98867 h 479"/>
                <a:gd name="T72" fmla="*/ 245888 w 733"/>
                <a:gd name="T73" fmla="*/ 170560 h 479"/>
                <a:gd name="T74" fmla="*/ 386148 w 733"/>
                <a:gd name="T75" fmla="*/ 98867 h 479"/>
                <a:gd name="T76" fmla="*/ 322656 w 733"/>
                <a:gd name="T77" fmla="*/ 162466 h 479"/>
                <a:gd name="T78" fmla="*/ 259741 w 733"/>
                <a:gd name="T79" fmla="*/ 98867 h 479"/>
                <a:gd name="T80" fmla="*/ 322656 w 733"/>
                <a:gd name="T81" fmla="*/ 35846 h 479"/>
                <a:gd name="T82" fmla="*/ 386148 w 733"/>
                <a:gd name="T83" fmla="*/ 98867 h 479"/>
                <a:gd name="T84" fmla="*/ 245888 w 733"/>
                <a:gd name="T85" fmla="*/ 35846 h 479"/>
                <a:gd name="T86" fmla="*/ 277057 w 733"/>
                <a:gd name="T87" fmla="*/ 43941 h 479"/>
                <a:gd name="T88" fmla="*/ 251660 w 733"/>
                <a:gd name="T89" fmla="*/ 98867 h 479"/>
                <a:gd name="T90" fmla="*/ 277057 w 733"/>
                <a:gd name="T91" fmla="*/ 153793 h 479"/>
                <a:gd name="T92" fmla="*/ 245888 w 733"/>
                <a:gd name="T93" fmla="*/ 162466 h 479"/>
                <a:gd name="T94" fmla="*/ 182396 w 733"/>
                <a:gd name="T95" fmla="*/ 98867 h 479"/>
                <a:gd name="T96" fmla="*/ 245888 w 733"/>
                <a:gd name="T97" fmla="*/ 35846 h 4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3" h="479">
                  <a:moveTo>
                    <a:pt x="678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55"/>
                    <a:pt x="25" y="479"/>
                    <a:pt x="55" y="479"/>
                  </a:cubicBezTo>
                  <a:cubicBezTo>
                    <a:pt x="678" y="479"/>
                    <a:pt x="678" y="479"/>
                    <a:pt x="678" y="479"/>
                  </a:cubicBezTo>
                  <a:cubicBezTo>
                    <a:pt x="708" y="479"/>
                    <a:pt x="733" y="455"/>
                    <a:pt x="733" y="424"/>
                  </a:cubicBezTo>
                  <a:cubicBezTo>
                    <a:pt x="733" y="55"/>
                    <a:pt x="733" y="55"/>
                    <a:pt x="733" y="55"/>
                  </a:cubicBezTo>
                  <a:cubicBezTo>
                    <a:pt x="733" y="24"/>
                    <a:pt x="708" y="0"/>
                    <a:pt x="678" y="0"/>
                  </a:cubicBezTo>
                  <a:close/>
                  <a:moveTo>
                    <a:pt x="14" y="330"/>
                  </a:moveTo>
                  <a:cubicBezTo>
                    <a:pt x="719" y="330"/>
                    <a:pt x="719" y="330"/>
                    <a:pt x="719" y="330"/>
                  </a:cubicBezTo>
                  <a:cubicBezTo>
                    <a:pt x="719" y="393"/>
                    <a:pt x="719" y="393"/>
                    <a:pt x="719" y="393"/>
                  </a:cubicBezTo>
                  <a:cubicBezTo>
                    <a:pt x="14" y="393"/>
                    <a:pt x="14" y="393"/>
                    <a:pt x="14" y="393"/>
                  </a:cubicBezTo>
                  <a:lnTo>
                    <a:pt x="14" y="330"/>
                  </a:lnTo>
                  <a:close/>
                  <a:moveTo>
                    <a:pt x="55" y="14"/>
                  </a:moveTo>
                  <a:cubicBezTo>
                    <a:pt x="678" y="14"/>
                    <a:pt x="678" y="14"/>
                    <a:pt x="678" y="14"/>
                  </a:cubicBezTo>
                  <a:cubicBezTo>
                    <a:pt x="701" y="14"/>
                    <a:pt x="719" y="32"/>
                    <a:pt x="719" y="55"/>
                  </a:cubicBezTo>
                  <a:cubicBezTo>
                    <a:pt x="719" y="316"/>
                    <a:pt x="719" y="316"/>
                    <a:pt x="719" y="316"/>
                  </a:cubicBezTo>
                  <a:cubicBezTo>
                    <a:pt x="14" y="316"/>
                    <a:pt x="14" y="316"/>
                    <a:pt x="14" y="31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32"/>
                    <a:pt x="32" y="14"/>
                    <a:pt x="55" y="14"/>
                  </a:cubicBezTo>
                  <a:close/>
                  <a:moveTo>
                    <a:pt x="678" y="465"/>
                  </a:moveTo>
                  <a:cubicBezTo>
                    <a:pt x="55" y="465"/>
                    <a:pt x="55" y="465"/>
                    <a:pt x="55" y="465"/>
                  </a:cubicBezTo>
                  <a:cubicBezTo>
                    <a:pt x="32" y="465"/>
                    <a:pt x="14" y="447"/>
                    <a:pt x="14" y="424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719" y="407"/>
                    <a:pt x="719" y="407"/>
                    <a:pt x="719" y="407"/>
                  </a:cubicBezTo>
                  <a:cubicBezTo>
                    <a:pt x="719" y="424"/>
                    <a:pt x="719" y="424"/>
                    <a:pt x="719" y="424"/>
                  </a:cubicBezTo>
                  <a:cubicBezTo>
                    <a:pt x="719" y="447"/>
                    <a:pt x="701" y="465"/>
                    <a:pt x="678" y="465"/>
                  </a:cubicBezTo>
                  <a:close/>
                  <a:moveTo>
                    <a:pt x="426" y="295"/>
                  </a:moveTo>
                  <a:cubicBezTo>
                    <a:pt x="450" y="295"/>
                    <a:pt x="473" y="288"/>
                    <a:pt x="493" y="275"/>
                  </a:cubicBezTo>
                  <a:cubicBezTo>
                    <a:pt x="512" y="288"/>
                    <a:pt x="535" y="295"/>
                    <a:pt x="559" y="295"/>
                  </a:cubicBezTo>
                  <a:cubicBezTo>
                    <a:pt x="628" y="295"/>
                    <a:pt x="683" y="240"/>
                    <a:pt x="683" y="171"/>
                  </a:cubicBezTo>
                  <a:cubicBezTo>
                    <a:pt x="683" y="103"/>
                    <a:pt x="628" y="48"/>
                    <a:pt x="559" y="48"/>
                  </a:cubicBezTo>
                  <a:cubicBezTo>
                    <a:pt x="535" y="48"/>
                    <a:pt x="512" y="55"/>
                    <a:pt x="493" y="67"/>
                  </a:cubicBezTo>
                  <a:cubicBezTo>
                    <a:pt x="473" y="54"/>
                    <a:pt x="450" y="48"/>
                    <a:pt x="426" y="48"/>
                  </a:cubicBezTo>
                  <a:cubicBezTo>
                    <a:pt x="357" y="48"/>
                    <a:pt x="302" y="103"/>
                    <a:pt x="302" y="171"/>
                  </a:cubicBezTo>
                  <a:cubicBezTo>
                    <a:pt x="302" y="240"/>
                    <a:pt x="357" y="295"/>
                    <a:pt x="426" y="295"/>
                  </a:cubicBezTo>
                  <a:close/>
                  <a:moveTo>
                    <a:pt x="669" y="171"/>
                  </a:moveTo>
                  <a:cubicBezTo>
                    <a:pt x="669" y="232"/>
                    <a:pt x="620" y="281"/>
                    <a:pt x="559" y="281"/>
                  </a:cubicBezTo>
                  <a:cubicBezTo>
                    <a:pt x="499" y="281"/>
                    <a:pt x="450" y="232"/>
                    <a:pt x="450" y="171"/>
                  </a:cubicBezTo>
                  <a:cubicBezTo>
                    <a:pt x="450" y="111"/>
                    <a:pt x="499" y="62"/>
                    <a:pt x="559" y="62"/>
                  </a:cubicBezTo>
                  <a:cubicBezTo>
                    <a:pt x="620" y="62"/>
                    <a:pt x="669" y="111"/>
                    <a:pt x="669" y="171"/>
                  </a:cubicBezTo>
                  <a:close/>
                  <a:moveTo>
                    <a:pt x="426" y="62"/>
                  </a:moveTo>
                  <a:cubicBezTo>
                    <a:pt x="445" y="62"/>
                    <a:pt x="464" y="67"/>
                    <a:pt x="480" y="76"/>
                  </a:cubicBezTo>
                  <a:cubicBezTo>
                    <a:pt x="453" y="99"/>
                    <a:pt x="436" y="133"/>
                    <a:pt x="436" y="171"/>
                  </a:cubicBezTo>
                  <a:cubicBezTo>
                    <a:pt x="436" y="209"/>
                    <a:pt x="453" y="244"/>
                    <a:pt x="480" y="266"/>
                  </a:cubicBezTo>
                  <a:cubicBezTo>
                    <a:pt x="464" y="276"/>
                    <a:pt x="445" y="281"/>
                    <a:pt x="426" y="281"/>
                  </a:cubicBezTo>
                  <a:cubicBezTo>
                    <a:pt x="365" y="281"/>
                    <a:pt x="316" y="232"/>
                    <a:pt x="316" y="171"/>
                  </a:cubicBezTo>
                  <a:cubicBezTo>
                    <a:pt x="316" y="111"/>
                    <a:pt x="365" y="62"/>
                    <a:pt x="426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4" name="Group 104"/>
            <p:cNvGrpSpPr>
              <a:grpSpLocks/>
            </p:cNvGrpSpPr>
            <p:nvPr/>
          </p:nvGrpSpPr>
          <p:grpSpPr bwMode="auto">
            <a:xfrm>
              <a:off x="7771381" y="2280291"/>
              <a:ext cx="3144018" cy="980405"/>
              <a:chOff x="2241798" y="4878710"/>
              <a:chExt cx="3144018" cy="980405"/>
            </a:xfrm>
          </p:grpSpPr>
          <p:sp>
            <p:nvSpPr>
              <p:cNvPr id="25" name="Rectangle 105"/>
              <p:cNvSpPr>
                <a:spLocks noChangeArrowheads="1"/>
              </p:cNvSpPr>
              <p:nvPr/>
            </p:nvSpPr>
            <p:spPr bwMode="auto">
              <a:xfrm>
                <a:off x="2241798" y="5137736"/>
                <a:ext cx="3144018" cy="721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Lorem ipsum dolor sit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amet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conse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ctetur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adipiscing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elit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sed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do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eiusmod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tempor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.</a:t>
                </a:r>
              </a:p>
            </p:txBody>
          </p:sp>
          <p:sp>
            <p:nvSpPr>
              <p:cNvPr id="26" name="Rectangle 106"/>
              <p:cNvSpPr>
                <a:spLocks noChangeArrowheads="1"/>
              </p:cNvSpPr>
              <p:nvPr/>
            </p:nvSpPr>
            <p:spPr bwMode="auto">
              <a:xfrm>
                <a:off x="2241798" y="4878710"/>
                <a:ext cx="1565262" cy="344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200" dirty="0">
                    <a:latin typeface="+mn-lt"/>
                    <a:ea typeface="微軟正黑體" panose="020B0604030504040204" pitchFamily="34" charset="-120"/>
                  </a:rPr>
                  <a:t>Category 02</a:t>
                </a:r>
              </a:p>
            </p:txBody>
          </p:sp>
        </p:grp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948238" y="2505422"/>
            <a:ext cx="3415904" cy="807765"/>
            <a:chOff x="6597018" y="3438713"/>
            <a:chExt cx="4554463" cy="1076997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E55AC7E0-3109-48F5-A045-392BF5998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018" y="3438713"/>
              <a:ext cx="4554463" cy="939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7F721999-6A49-4143-B8D0-A38D05E9E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2582" y="3438713"/>
              <a:ext cx="88899" cy="9397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/>
              <a:endParaRPr lang="zh-TW" altLang="zh-TW">
                <a:latin typeface="+mn-lt"/>
              </a:endParaRPr>
            </a:p>
          </p:txBody>
        </p:sp>
        <p:sp>
          <p:nvSpPr>
            <p:cNvPr id="15" name="Arrow: Pentagon 70">
              <a:extLst>
                <a:ext uri="{FF2B5EF4-FFF2-40B4-BE49-F238E27FC236}">
                  <a16:creationId xmlns:a16="http://schemas.microsoft.com/office/drawing/2014/main" id="{A2045F9F-68FA-4EC2-8138-798D2341E5BC}"/>
                </a:ext>
              </a:extLst>
            </p:cNvPr>
            <p:cNvSpPr/>
            <p:nvPr/>
          </p:nvSpPr>
          <p:spPr>
            <a:xfrm>
              <a:off x="6597018" y="3438713"/>
              <a:ext cx="1015983" cy="939780"/>
            </a:xfrm>
            <a:prstGeom prst="homePlate">
              <a:avLst>
                <a:gd name="adj" fmla="val 373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Freeform 87"/>
            <p:cNvSpPr>
              <a:spLocks noEditPoints="1"/>
            </p:cNvSpPr>
            <p:nvPr/>
          </p:nvSpPr>
          <p:spPr bwMode="auto">
            <a:xfrm>
              <a:off x="6838583" y="3720416"/>
              <a:ext cx="350062" cy="376375"/>
            </a:xfrm>
            <a:custGeom>
              <a:avLst/>
              <a:gdLst>
                <a:gd name="T0" fmla="*/ 233375 w 606"/>
                <a:gd name="T1" fmla="*/ 376375 h 652"/>
                <a:gd name="T2" fmla="*/ 229331 w 606"/>
                <a:gd name="T3" fmla="*/ 297290 h 652"/>
                <a:gd name="T4" fmla="*/ 326378 w 606"/>
                <a:gd name="T5" fmla="*/ 293249 h 652"/>
                <a:gd name="T6" fmla="*/ 330422 w 606"/>
                <a:gd name="T7" fmla="*/ 372334 h 652"/>
                <a:gd name="T8" fmla="*/ 237418 w 606"/>
                <a:gd name="T9" fmla="*/ 368293 h 652"/>
                <a:gd name="T10" fmla="*/ 322334 w 606"/>
                <a:gd name="T11" fmla="*/ 301331 h 652"/>
                <a:gd name="T12" fmla="*/ 237418 w 606"/>
                <a:gd name="T13" fmla="*/ 368293 h 652"/>
                <a:gd name="T14" fmla="*/ 118998 w 606"/>
                <a:gd name="T15" fmla="*/ 376375 h 652"/>
                <a:gd name="T16" fmla="*/ 114954 w 606"/>
                <a:gd name="T17" fmla="*/ 222246 h 652"/>
                <a:gd name="T18" fmla="*/ 211424 w 606"/>
                <a:gd name="T19" fmla="*/ 218205 h 652"/>
                <a:gd name="T20" fmla="*/ 215467 w 606"/>
                <a:gd name="T21" fmla="*/ 372334 h 652"/>
                <a:gd name="T22" fmla="*/ 123042 w 606"/>
                <a:gd name="T23" fmla="*/ 368293 h 652"/>
                <a:gd name="T24" fmla="*/ 207380 w 606"/>
                <a:gd name="T25" fmla="*/ 226287 h 652"/>
                <a:gd name="T26" fmla="*/ 123042 w 606"/>
                <a:gd name="T27" fmla="*/ 368293 h 652"/>
                <a:gd name="T28" fmla="*/ 4044 w 606"/>
                <a:gd name="T29" fmla="*/ 376375 h 652"/>
                <a:gd name="T30" fmla="*/ 0 w 606"/>
                <a:gd name="T31" fmla="*/ 148934 h 652"/>
                <a:gd name="T32" fmla="*/ 97047 w 606"/>
                <a:gd name="T33" fmla="*/ 144893 h 652"/>
                <a:gd name="T34" fmla="*/ 101091 w 606"/>
                <a:gd name="T35" fmla="*/ 372334 h 652"/>
                <a:gd name="T36" fmla="*/ 8087 w 606"/>
                <a:gd name="T37" fmla="*/ 368293 h 652"/>
                <a:gd name="T38" fmla="*/ 93003 w 606"/>
                <a:gd name="T39" fmla="*/ 152975 h 652"/>
                <a:gd name="T40" fmla="*/ 8087 w 606"/>
                <a:gd name="T41" fmla="*/ 368293 h 652"/>
                <a:gd name="T42" fmla="*/ 257059 w 606"/>
                <a:gd name="T43" fmla="*/ 243605 h 652"/>
                <a:gd name="T44" fmla="*/ 254170 w 606"/>
                <a:gd name="T45" fmla="*/ 236678 h 652"/>
                <a:gd name="T46" fmla="*/ 110333 w 606"/>
                <a:gd name="T47" fmla="*/ 17895 h 652"/>
                <a:gd name="T48" fmla="*/ 125352 w 606"/>
                <a:gd name="T49" fmla="*/ 3464 h 652"/>
                <a:gd name="T50" fmla="*/ 343708 w 606"/>
                <a:gd name="T51" fmla="*/ 147202 h 652"/>
                <a:gd name="T52" fmla="*/ 350062 w 606"/>
                <a:gd name="T53" fmla="*/ 150088 h 652"/>
                <a:gd name="T54" fmla="*/ 346018 w 606"/>
                <a:gd name="T55" fmla="*/ 243605 h 652"/>
                <a:gd name="T56" fmla="*/ 341975 w 606"/>
                <a:gd name="T57" fmla="*/ 235523 h 652"/>
                <a:gd name="T58" fmla="*/ 326378 w 606"/>
                <a:gd name="T59" fmla="*/ 176065 h 652"/>
                <a:gd name="T60" fmla="*/ 120153 w 606"/>
                <a:gd name="T61" fmla="*/ 9236 h 652"/>
                <a:gd name="T62" fmla="*/ 117265 w 606"/>
                <a:gd name="T63" fmla="*/ 9236 h 652"/>
                <a:gd name="T64" fmla="*/ 282476 w 606"/>
                <a:gd name="T65" fmla="*/ 214742 h 652"/>
                <a:gd name="T66" fmla="*/ 266301 w 606"/>
                <a:gd name="T67" fmla="*/ 235523 h 6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6" h="652">
                  <a:moveTo>
                    <a:pt x="565" y="652"/>
                  </a:moveTo>
                  <a:cubicBezTo>
                    <a:pt x="404" y="652"/>
                    <a:pt x="404" y="652"/>
                    <a:pt x="404" y="652"/>
                  </a:cubicBezTo>
                  <a:cubicBezTo>
                    <a:pt x="401" y="652"/>
                    <a:pt x="397" y="649"/>
                    <a:pt x="397" y="645"/>
                  </a:cubicBezTo>
                  <a:cubicBezTo>
                    <a:pt x="397" y="515"/>
                    <a:pt x="397" y="515"/>
                    <a:pt x="397" y="515"/>
                  </a:cubicBezTo>
                  <a:cubicBezTo>
                    <a:pt x="397" y="511"/>
                    <a:pt x="401" y="508"/>
                    <a:pt x="404" y="508"/>
                  </a:cubicBezTo>
                  <a:cubicBezTo>
                    <a:pt x="565" y="508"/>
                    <a:pt x="565" y="508"/>
                    <a:pt x="565" y="508"/>
                  </a:cubicBezTo>
                  <a:cubicBezTo>
                    <a:pt x="569" y="508"/>
                    <a:pt x="572" y="511"/>
                    <a:pt x="572" y="515"/>
                  </a:cubicBezTo>
                  <a:cubicBezTo>
                    <a:pt x="572" y="645"/>
                    <a:pt x="572" y="645"/>
                    <a:pt x="572" y="645"/>
                  </a:cubicBezTo>
                  <a:cubicBezTo>
                    <a:pt x="572" y="649"/>
                    <a:pt x="569" y="652"/>
                    <a:pt x="565" y="652"/>
                  </a:cubicBezTo>
                  <a:close/>
                  <a:moveTo>
                    <a:pt x="411" y="638"/>
                  </a:moveTo>
                  <a:cubicBezTo>
                    <a:pt x="558" y="638"/>
                    <a:pt x="558" y="638"/>
                    <a:pt x="558" y="638"/>
                  </a:cubicBezTo>
                  <a:cubicBezTo>
                    <a:pt x="558" y="522"/>
                    <a:pt x="558" y="522"/>
                    <a:pt x="558" y="522"/>
                  </a:cubicBezTo>
                  <a:cubicBezTo>
                    <a:pt x="411" y="522"/>
                    <a:pt x="411" y="522"/>
                    <a:pt x="411" y="522"/>
                  </a:cubicBezTo>
                  <a:lnTo>
                    <a:pt x="411" y="638"/>
                  </a:lnTo>
                  <a:close/>
                  <a:moveTo>
                    <a:pt x="366" y="652"/>
                  </a:moveTo>
                  <a:cubicBezTo>
                    <a:pt x="206" y="652"/>
                    <a:pt x="206" y="652"/>
                    <a:pt x="206" y="652"/>
                  </a:cubicBezTo>
                  <a:cubicBezTo>
                    <a:pt x="202" y="652"/>
                    <a:pt x="199" y="649"/>
                    <a:pt x="199" y="645"/>
                  </a:cubicBezTo>
                  <a:cubicBezTo>
                    <a:pt x="199" y="385"/>
                    <a:pt x="199" y="385"/>
                    <a:pt x="199" y="385"/>
                  </a:cubicBezTo>
                  <a:cubicBezTo>
                    <a:pt x="199" y="382"/>
                    <a:pt x="202" y="378"/>
                    <a:pt x="206" y="378"/>
                  </a:cubicBezTo>
                  <a:cubicBezTo>
                    <a:pt x="366" y="378"/>
                    <a:pt x="366" y="378"/>
                    <a:pt x="366" y="378"/>
                  </a:cubicBezTo>
                  <a:cubicBezTo>
                    <a:pt x="370" y="378"/>
                    <a:pt x="373" y="382"/>
                    <a:pt x="373" y="385"/>
                  </a:cubicBezTo>
                  <a:cubicBezTo>
                    <a:pt x="373" y="645"/>
                    <a:pt x="373" y="645"/>
                    <a:pt x="373" y="645"/>
                  </a:cubicBezTo>
                  <a:cubicBezTo>
                    <a:pt x="373" y="649"/>
                    <a:pt x="370" y="652"/>
                    <a:pt x="366" y="652"/>
                  </a:cubicBezTo>
                  <a:close/>
                  <a:moveTo>
                    <a:pt x="213" y="638"/>
                  </a:moveTo>
                  <a:cubicBezTo>
                    <a:pt x="359" y="638"/>
                    <a:pt x="359" y="638"/>
                    <a:pt x="359" y="638"/>
                  </a:cubicBezTo>
                  <a:cubicBezTo>
                    <a:pt x="359" y="392"/>
                    <a:pt x="359" y="392"/>
                    <a:pt x="359" y="392"/>
                  </a:cubicBezTo>
                  <a:cubicBezTo>
                    <a:pt x="213" y="392"/>
                    <a:pt x="213" y="392"/>
                    <a:pt x="213" y="392"/>
                  </a:cubicBezTo>
                  <a:lnTo>
                    <a:pt x="213" y="638"/>
                  </a:lnTo>
                  <a:close/>
                  <a:moveTo>
                    <a:pt x="168" y="652"/>
                  </a:moveTo>
                  <a:cubicBezTo>
                    <a:pt x="7" y="652"/>
                    <a:pt x="7" y="652"/>
                    <a:pt x="7" y="652"/>
                  </a:cubicBezTo>
                  <a:cubicBezTo>
                    <a:pt x="3" y="652"/>
                    <a:pt x="0" y="649"/>
                    <a:pt x="0" y="645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4"/>
                    <a:pt x="3" y="251"/>
                    <a:pt x="7" y="251"/>
                  </a:cubicBezTo>
                  <a:cubicBezTo>
                    <a:pt x="168" y="251"/>
                    <a:pt x="168" y="251"/>
                    <a:pt x="168" y="251"/>
                  </a:cubicBezTo>
                  <a:cubicBezTo>
                    <a:pt x="171" y="251"/>
                    <a:pt x="175" y="254"/>
                    <a:pt x="175" y="258"/>
                  </a:cubicBezTo>
                  <a:cubicBezTo>
                    <a:pt x="175" y="645"/>
                    <a:pt x="175" y="645"/>
                    <a:pt x="175" y="645"/>
                  </a:cubicBezTo>
                  <a:cubicBezTo>
                    <a:pt x="175" y="649"/>
                    <a:pt x="171" y="652"/>
                    <a:pt x="168" y="652"/>
                  </a:cubicBezTo>
                  <a:close/>
                  <a:moveTo>
                    <a:pt x="14" y="638"/>
                  </a:moveTo>
                  <a:cubicBezTo>
                    <a:pt x="161" y="638"/>
                    <a:pt x="161" y="638"/>
                    <a:pt x="161" y="638"/>
                  </a:cubicBezTo>
                  <a:cubicBezTo>
                    <a:pt x="161" y="265"/>
                    <a:pt x="161" y="265"/>
                    <a:pt x="161" y="265"/>
                  </a:cubicBezTo>
                  <a:cubicBezTo>
                    <a:pt x="14" y="265"/>
                    <a:pt x="14" y="265"/>
                    <a:pt x="14" y="265"/>
                  </a:cubicBezTo>
                  <a:lnTo>
                    <a:pt x="14" y="638"/>
                  </a:lnTo>
                  <a:close/>
                  <a:moveTo>
                    <a:pt x="599" y="422"/>
                  </a:moveTo>
                  <a:cubicBezTo>
                    <a:pt x="445" y="422"/>
                    <a:pt x="445" y="422"/>
                    <a:pt x="445" y="422"/>
                  </a:cubicBezTo>
                  <a:cubicBezTo>
                    <a:pt x="442" y="422"/>
                    <a:pt x="439" y="421"/>
                    <a:pt x="438" y="418"/>
                  </a:cubicBezTo>
                  <a:cubicBezTo>
                    <a:pt x="437" y="415"/>
                    <a:pt x="438" y="412"/>
                    <a:pt x="440" y="410"/>
                  </a:cubicBezTo>
                  <a:cubicBezTo>
                    <a:pt x="474" y="376"/>
                    <a:pt x="474" y="376"/>
                    <a:pt x="474" y="376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85" y="24"/>
                    <a:pt x="186" y="12"/>
                    <a:pt x="194" y="6"/>
                  </a:cubicBezTo>
                  <a:cubicBezTo>
                    <a:pt x="200" y="0"/>
                    <a:pt x="211" y="0"/>
                    <a:pt x="217" y="6"/>
                  </a:cubicBezTo>
                  <a:cubicBezTo>
                    <a:pt x="560" y="290"/>
                    <a:pt x="560" y="290"/>
                    <a:pt x="560" y="290"/>
                  </a:cubicBezTo>
                  <a:cubicBezTo>
                    <a:pt x="595" y="255"/>
                    <a:pt x="595" y="255"/>
                    <a:pt x="595" y="255"/>
                  </a:cubicBezTo>
                  <a:cubicBezTo>
                    <a:pt x="597" y="253"/>
                    <a:pt x="600" y="253"/>
                    <a:pt x="602" y="254"/>
                  </a:cubicBezTo>
                  <a:cubicBezTo>
                    <a:pt x="605" y="255"/>
                    <a:pt x="606" y="257"/>
                    <a:pt x="606" y="260"/>
                  </a:cubicBezTo>
                  <a:cubicBezTo>
                    <a:pt x="606" y="415"/>
                    <a:pt x="606" y="415"/>
                    <a:pt x="606" y="415"/>
                  </a:cubicBezTo>
                  <a:cubicBezTo>
                    <a:pt x="606" y="419"/>
                    <a:pt x="603" y="422"/>
                    <a:pt x="599" y="422"/>
                  </a:cubicBezTo>
                  <a:close/>
                  <a:moveTo>
                    <a:pt x="461" y="408"/>
                  </a:moveTo>
                  <a:cubicBezTo>
                    <a:pt x="592" y="408"/>
                    <a:pt x="592" y="408"/>
                    <a:pt x="592" y="408"/>
                  </a:cubicBezTo>
                  <a:cubicBezTo>
                    <a:pt x="592" y="277"/>
                    <a:pt x="592" y="277"/>
                    <a:pt x="592" y="277"/>
                  </a:cubicBezTo>
                  <a:cubicBezTo>
                    <a:pt x="565" y="305"/>
                    <a:pt x="565" y="305"/>
                    <a:pt x="565" y="305"/>
                  </a:cubicBezTo>
                  <a:cubicBezTo>
                    <a:pt x="563" y="307"/>
                    <a:pt x="558" y="307"/>
                    <a:pt x="556" y="305"/>
                  </a:cubicBezTo>
                  <a:cubicBezTo>
                    <a:pt x="208" y="16"/>
                    <a:pt x="208" y="16"/>
                    <a:pt x="208" y="16"/>
                  </a:cubicBezTo>
                  <a:cubicBezTo>
                    <a:pt x="207" y="16"/>
                    <a:pt x="206" y="15"/>
                    <a:pt x="205" y="15"/>
                  </a:cubicBezTo>
                  <a:cubicBezTo>
                    <a:pt x="205" y="15"/>
                    <a:pt x="204" y="15"/>
                    <a:pt x="203" y="16"/>
                  </a:cubicBezTo>
                  <a:cubicBezTo>
                    <a:pt x="201" y="18"/>
                    <a:pt x="200" y="21"/>
                    <a:pt x="202" y="22"/>
                  </a:cubicBezTo>
                  <a:cubicBezTo>
                    <a:pt x="489" y="372"/>
                    <a:pt x="489" y="372"/>
                    <a:pt x="489" y="372"/>
                  </a:cubicBezTo>
                  <a:cubicBezTo>
                    <a:pt x="491" y="374"/>
                    <a:pt x="491" y="378"/>
                    <a:pt x="489" y="381"/>
                  </a:cubicBezTo>
                  <a:lnTo>
                    <a:pt x="461" y="4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7" name="Group 107"/>
            <p:cNvGrpSpPr>
              <a:grpSpLocks/>
            </p:cNvGrpSpPr>
            <p:nvPr/>
          </p:nvGrpSpPr>
          <p:grpSpPr bwMode="auto">
            <a:xfrm>
              <a:off x="7771381" y="3535305"/>
              <a:ext cx="3144018" cy="980405"/>
              <a:chOff x="2241798" y="4878710"/>
              <a:chExt cx="3144018" cy="980405"/>
            </a:xfrm>
          </p:grpSpPr>
          <p:sp>
            <p:nvSpPr>
              <p:cNvPr id="18" name="Rectangle 108"/>
              <p:cNvSpPr>
                <a:spLocks noChangeArrowheads="1"/>
              </p:cNvSpPr>
              <p:nvPr/>
            </p:nvSpPr>
            <p:spPr bwMode="auto">
              <a:xfrm>
                <a:off x="2241798" y="5137736"/>
                <a:ext cx="3144018" cy="721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Lorem ipsum dolor sit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amet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conse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ctetur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adipiscing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elit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,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sed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do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eiusmod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</a:t>
                </a:r>
                <a:r>
                  <a:rPr lang="en-US" altLang="zh-TW" sz="900" dirty="0" err="1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tempor</a:t>
                </a:r>
                <a:r>
                  <a:rPr lang="en-US" altLang="zh-TW" sz="900" dirty="0">
                    <a:latin typeface="+mn-lt"/>
                    <a:ea typeface="微軟正黑體" panose="020B0604030504040204" pitchFamily="34" charset="-120"/>
                    <a:cs typeface="Open Sans" pitchFamily="34" charset="0"/>
                  </a:rPr>
                  <a:t> .</a:t>
                </a:r>
              </a:p>
            </p:txBody>
          </p:sp>
          <p:sp>
            <p:nvSpPr>
              <p:cNvPr id="19" name="Rectangle 109"/>
              <p:cNvSpPr>
                <a:spLocks noChangeArrowheads="1"/>
              </p:cNvSpPr>
              <p:nvPr/>
            </p:nvSpPr>
            <p:spPr bwMode="auto">
              <a:xfrm>
                <a:off x="2241798" y="4878710"/>
                <a:ext cx="1565262" cy="344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 defTabSz="887413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defTabSz="8874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zh-TW" sz="1200" dirty="0">
                    <a:latin typeface="+mn-lt"/>
                    <a:ea typeface="微軟正黑體" panose="020B0604030504040204" pitchFamily="34" charset="-120"/>
                  </a:rPr>
                  <a:t>Category 04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7238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Chart Template</a:t>
            </a:r>
            <a:endParaRPr lang="zh-TW" altLang="en-US" dirty="0"/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470857"/>
              </p:ext>
            </p:extLst>
          </p:nvPr>
        </p:nvGraphicFramePr>
        <p:xfrm>
          <a:off x="531813" y="1315435"/>
          <a:ext cx="5478462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319837" y="1411791"/>
            <a:ext cx="1920479" cy="2900943"/>
            <a:chOff x="854650" y="2004928"/>
            <a:chExt cx="2560845" cy="3867623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3BB55288-F541-4446-A2D1-EC30CB152DD1}"/>
                </a:ext>
              </a:extLst>
            </p:cNvPr>
            <p:cNvSpPr/>
            <p:nvPr/>
          </p:nvSpPr>
          <p:spPr>
            <a:xfrm>
              <a:off x="854650" y="2005041"/>
              <a:ext cx="2560845" cy="3867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063508" y="3060602"/>
              <a:ext cx="2243571" cy="2605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Lorem ipsum dolor sit am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consectetur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adipiscing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eli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sed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do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eiusmod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temporn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cididunt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ut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labore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et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dol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ore magna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aliqua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.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Ut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eni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m ad minim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veniam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,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quis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nostrud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exercitation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ulla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mco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laboris</a:t>
              </a:r>
              <a:r>
                <a:rPr lang="en-US" altLang="zh-TW" sz="1100" dirty="0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 nisi </a:t>
              </a:r>
              <a:r>
                <a:rPr lang="en-US" altLang="zh-TW" sz="1100" dirty="0" err="1">
                  <a:latin typeface="+mn-lt"/>
                  <a:ea typeface="微軟正黑體" panose="020B0604030504040204" pitchFamily="34" charset="-120"/>
                  <a:cs typeface="Open Sans" pitchFamily="34" charset="0"/>
                </a:rPr>
                <a:t>ut</a:t>
              </a:r>
              <a:endParaRPr lang="en-US" altLang="zh-TW" sz="1100" dirty="0">
                <a:latin typeface="+mn-lt"/>
                <a:ea typeface="微軟正黑體" panose="020B0604030504040204" pitchFamily="34" charset="-120"/>
                <a:cs typeface="Open Sans" pitchFamily="34" charset="0"/>
              </a:endParaRPr>
            </a:p>
          </p:txBody>
        </p: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063508" y="2004928"/>
              <a:ext cx="2336735" cy="997012"/>
              <a:chOff x="2222444" y="1666166"/>
              <a:chExt cx="2336735" cy="997012"/>
            </a:xfrm>
          </p:grpSpPr>
          <p:sp>
            <p:nvSpPr>
              <p:cNvPr id="11" name="TextBox 14"/>
              <p:cNvSpPr txBox="1">
                <a:spLocks noChangeArrowheads="1"/>
              </p:cNvSpPr>
              <p:nvPr/>
            </p:nvSpPr>
            <p:spPr bwMode="auto">
              <a:xfrm>
                <a:off x="2222444" y="1666166"/>
                <a:ext cx="2336735" cy="738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/>
                <a:r>
                  <a:rPr lang="en-US" altLang="zh-TW" sz="24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  <a:cs typeface="Open Sans Bold" pitchFamily="34" charset="0"/>
                  </a:rPr>
                  <a:t>150</a:t>
                </a:r>
                <a:r>
                  <a:rPr lang="en-US" altLang="zh-TW" sz="15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  <a:cs typeface="Open Sans Bold" pitchFamily="34" charset="0"/>
                  </a:rPr>
                  <a:t>%</a:t>
                </a:r>
                <a:r>
                  <a:rPr lang="en-US" altLang="zh-TW" sz="30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2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</a:rPr>
                  <a:t>Growth</a:t>
                </a:r>
                <a:endParaRPr lang="en-US" altLang="zh-TW" dirty="0">
                  <a:solidFill>
                    <a:schemeClr val="tx2"/>
                  </a:solidFill>
                  <a:latin typeface="+mj-lt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222444" y="2293875"/>
                <a:ext cx="2236263" cy="369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eaLnBrk="1" hangingPunct="1"/>
                <a:r>
                  <a:rPr lang="en-US" altLang="zh-TW" sz="1200" dirty="0">
                    <a:solidFill>
                      <a:schemeClr val="tx2"/>
                    </a:solidFill>
                    <a:latin typeface="+mj-lt"/>
                    <a:ea typeface="微軟正黑體" panose="020B0604030504040204" pitchFamily="34" charset="-120"/>
                  </a:rPr>
                  <a:t>Growth opportunity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409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7"/>
          </p:nvPr>
        </p:nvSpPr>
        <p:spPr>
          <a:xfrm>
            <a:off x="354443" y="752607"/>
            <a:ext cx="4577597" cy="34005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Chart Template</a:t>
            </a:r>
            <a:endParaRPr lang="zh-TW" altLang="en-US" dirty="0"/>
          </a:p>
        </p:txBody>
      </p:sp>
      <p:graphicFrame>
        <p:nvGraphicFramePr>
          <p:cNvPr id="13" name="Chart 1">
            <a:extLst>
              <a:ext uri="{FF2B5EF4-FFF2-40B4-BE49-F238E27FC236}">
                <a16:creationId xmlns:a16="http://schemas.microsoft.com/office/drawing/2014/main" id="{9CDDC15A-760B-3146-8076-F8EB5A173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963513"/>
              </p:ext>
            </p:extLst>
          </p:nvPr>
        </p:nvGraphicFramePr>
        <p:xfrm>
          <a:off x="570458" y="1322012"/>
          <a:ext cx="3704659" cy="331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 5">
            <a:extLst>
              <a:ext uri="{FF2B5EF4-FFF2-40B4-BE49-F238E27FC236}">
                <a16:creationId xmlns:a16="http://schemas.microsoft.com/office/drawing/2014/main" id="{1BA7EF6E-9EC1-E647-A2A5-3714218C423A}"/>
              </a:ext>
            </a:extLst>
          </p:cNvPr>
          <p:cNvSpPr/>
          <p:nvPr/>
        </p:nvSpPr>
        <p:spPr>
          <a:xfrm>
            <a:off x="5065739" y="981308"/>
            <a:ext cx="592693" cy="5925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65" tIns="16680" rIns="33365" bIns="16680" rtlCol="0" anchor="ctr"/>
          <a:lstStyle/>
          <a:p>
            <a:pPr algn="ctr" defTabSz="66713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51C4315-9252-3D42-AAD2-8E07734E2B05}"/>
              </a:ext>
            </a:extLst>
          </p:cNvPr>
          <p:cNvSpPr/>
          <p:nvPr/>
        </p:nvSpPr>
        <p:spPr>
          <a:xfrm>
            <a:off x="5065739" y="1996477"/>
            <a:ext cx="592693" cy="592539"/>
          </a:xfrm>
          <a:prstGeom prst="ellipse">
            <a:avLst/>
          </a:prstGeom>
          <a:solidFill>
            <a:srgbClr val="116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65" tIns="16680" rIns="33365" bIns="16680" rtlCol="0" anchor="ctr"/>
          <a:lstStyle/>
          <a:p>
            <a:pPr algn="ctr" defTabSz="66713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EBD2E819-CC79-574E-94C1-FD94A2D0F10C}"/>
              </a:ext>
            </a:extLst>
          </p:cNvPr>
          <p:cNvSpPr/>
          <p:nvPr/>
        </p:nvSpPr>
        <p:spPr>
          <a:xfrm>
            <a:off x="5065739" y="3011851"/>
            <a:ext cx="592693" cy="592539"/>
          </a:xfrm>
          <a:prstGeom prst="ellipse">
            <a:avLst/>
          </a:prstGeom>
          <a:solidFill>
            <a:srgbClr val="009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65" tIns="16680" rIns="33365" bIns="16680" rtlCol="0" anchor="ctr"/>
          <a:lstStyle/>
          <a:p>
            <a:pPr algn="ctr" defTabSz="66713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D1215C7C-B55C-BE48-BF28-2DC5515F16A5}"/>
              </a:ext>
            </a:extLst>
          </p:cNvPr>
          <p:cNvSpPr/>
          <p:nvPr/>
        </p:nvSpPr>
        <p:spPr>
          <a:xfrm>
            <a:off x="5065739" y="4027019"/>
            <a:ext cx="592693" cy="592539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65" tIns="16680" rIns="33365" bIns="16680" rtlCol="0" anchor="ctr"/>
          <a:lstStyle/>
          <a:p>
            <a:pPr algn="ctr" defTabSz="66713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F103D423-E635-3A4C-9983-423721E24A47}"/>
              </a:ext>
            </a:extLst>
          </p:cNvPr>
          <p:cNvSpPr txBox="1"/>
          <p:nvPr/>
        </p:nvSpPr>
        <p:spPr>
          <a:xfrm>
            <a:off x="5890289" y="940614"/>
            <a:ext cx="625227" cy="218352"/>
          </a:xfrm>
          <a:prstGeom prst="rect">
            <a:avLst/>
          </a:prstGeom>
          <a:noFill/>
        </p:spPr>
        <p:txBody>
          <a:bodyPr wrap="none" lIns="33365" tIns="16680" rIns="33365" bIns="16680" rtlCol="0" anchor="b" anchorCtr="0">
            <a:spAutoFit/>
          </a:bodyPr>
          <a:lstStyle/>
          <a:p>
            <a:pPr defTabSz="667130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C636C04-87B4-3F42-8570-1FC7C9D3E626}"/>
              </a:ext>
            </a:extLst>
          </p:cNvPr>
          <p:cNvSpPr txBox="1">
            <a:spLocks/>
          </p:cNvSpPr>
          <p:nvPr/>
        </p:nvSpPr>
        <p:spPr>
          <a:xfrm>
            <a:off x="5890290" y="1187454"/>
            <a:ext cx="2020005" cy="413390"/>
          </a:xfrm>
          <a:prstGeom prst="rect">
            <a:avLst/>
          </a:prstGeom>
        </p:spPr>
        <p:txBody>
          <a:bodyPr vert="horz" wrap="square" lIns="33365" tIns="16680" rIns="33365" bIns="3336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A0E059ED-79B5-4746-A52D-2C31CD3D65F4}"/>
              </a:ext>
            </a:extLst>
          </p:cNvPr>
          <p:cNvSpPr txBox="1"/>
          <p:nvPr/>
        </p:nvSpPr>
        <p:spPr>
          <a:xfrm>
            <a:off x="5890290" y="1955885"/>
            <a:ext cx="625227" cy="218352"/>
          </a:xfrm>
          <a:prstGeom prst="rect">
            <a:avLst/>
          </a:prstGeom>
          <a:noFill/>
        </p:spPr>
        <p:txBody>
          <a:bodyPr wrap="none" lIns="33365" tIns="16680" rIns="33365" bIns="16680" rtlCol="0" anchor="b" anchorCtr="0">
            <a:spAutoFit/>
          </a:bodyPr>
          <a:lstStyle/>
          <a:p>
            <a:pPr defTabSz="667130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6539DB1-901D-6748-93F7-CDA1589687B6}"/>
              </a:ext>
            </a:extLst>
          </p:cNvPr>
          <p:cNvSpPr txBox="1">
            <a:spLocks/>
          </p:cNvSpPr>
          <p:nvPr/>
        </p:nvSpPr>
        <p:spPr>
          <a:xfrm>
            <a:off x="5890290" y="2202725"/>
            <a:ext cx="2020005" cy="413390"/>
          </a:xfrm>
          <a:prstGeom prst="rect">
            <a:avLst/>
          </a:prstGeom>
        </p:spPr>
        <p:txBody>
          <a:bodyPr vert="horz" wrap="square" lIns="33365" tIns="16680" rIns="33365" bIns="3336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B796EDD3-4F52-6549-ABB4-11D0F9536F14}"/>
              </a:ext>
            </a:extLst>
          </p:cNvPr>
          <p:cNvSpPr txBox="1"/>
          <p:nvPr/>
        </p:nvSpPr>
        <p:spPr>
          <a:xfrm>
            <a:off x="5890187" y="2971156"/>
            <a:ext cx="625227" cy="218352"/>
          </a:xfrm>
          <a:prstGeom prst="rect">
            <a:avLst/>
          </a:prstGeom>
          <a:noFill/>
        </p:spPr>
        <p:txBody>
          <a:bodyPr wrap="none" lIns="33365" tIns="16680" rIns="33365" bIns="16680" rtlCol="0" anchor="b" anchorCtr="0">
            <a:spAutoFit/>
          </a:bodyPr>
          <a:lstStyle/>
          <a:p>
            <a:pPr defTabSz="667130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2B7890D-7912-9B49-A817-823BFF4AC45F}"/>
              </a:ext>
            </a:extLst>
          </p:cNvPr>
          <p:cNvSpPr txBox="1">
            <a:spLocks/>
          </p:cNvSpPr>
          <p:nvPr/>
        </p:nvSpPr>
        <p:spPr>
          <a:xfrm>
            <a:off x="5890290" y="3217996"/>
            <a:ext cx="2020005" cy="413390"/>
          </a:xfrm>
          <a:prstGeom prst="rect">
            <a:avLst/>
          </a:prstGeom>
        </p:spPr>
        <p:txBody>
          <a:bodyPr vert="horz" wrap="square" lIns="33365" tIns="16680" rIns="33365" bIns="3336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6E478604-967A-B749-A23E-15E6A58C5DD9}"/>
              </a:ext>
            </a:extLst>
          </p:cNvPr>
          <p:cNvSpPr txBox="1"/>
          <p:nvPr/>
        </p:nvSpPr>
        <p:spPr>
          <a:xfrm>
            <a:off x="5890290" y="3986427"/>
            <a:ext cx="625227" cy="218352"/>
          </a:xfrm>
          <a:prstGeom prst="rect">
            <a:avLst/>
          </a:prstGeom>
          <a:noFill/>
        </p:spPr>
        <p:txBody>
          <a:bodyPr wrap="none" lIns="33365" tIns="16680" rIns="33365" bIns="16680" rtlCol="0" anchor="b" anchorCtr="0">
            <a:spAutoFit/>
          </a:bodyPr>
          <a:lstStyle/>
          <a:p>
            <a:pPr defTabSz="667130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172CF01-0DA3-A644-94BD-21D432733029}"/>
              </a:ext>
            </a:extLst>
          </p:cNvPr>
          <p:cNvSpPr txBox="1">
            <a:spLocks/>
          </p:cNvSpPr>
          <p:nvPr/>
        </p:nvSpPr>
        <p:spPr>
          <a:xfrm>
            <a:off x="5890290" y="4233268"/>
            <a:ext cx="2020005" cy="413390"/>
          </a:xfrm>
          <a:prstGeom prst="rect">
            <a:avLst/>
          </a:prstGeom>
        </p:spPr>
        <p:txBody>
          <a:bodyPr vert="horz" wrap="square" lIns="33365" tIns="16680" rIns="33365" bIns="3336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7" name="Shape 2790">
            <a:extLst>
              <a:ext uri="{FF2B5EF4-FFF2-40B4-BE49-F238E27FC236}">
                <a16:creationId xmlns:a16="http://schemas.microsoft.com/office/drawing/2014/main" id="{F5A22C45-DD43-C741-B31F-B31676C3367B}"/>
              </a:ext>
            </a:extLst>
          </p:cNvPr>
          <p:cNvSpPr>
            <a:spLocks noChangeAspect="1"/>
          </p:cNvSpPr>
          <p:nvPr/>
        </p:nvSpPr>
        <p:spPr>
          <a:xfrm>
            <a:off x="5222069" y="1175774"/>
            <a:ext cx="280033" cy="203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873" tIns="13873" rIns="13873" bIns="13873" anchor="ctr"/>
          <a:lstStyle/>
          <a:p>
            <a:pPr defTabSz="16676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28" name="Shape 2837">
            <a:extLst>
              <a:ext uri="{FF2B5EF4-FFF2-40B4-BE49-F238E27FC236}">
                <a16:creationId xmlns:a16="http://schemas.microsoft.com/office/drawing/2014/main" id="{7FD9221B-1B75-B240-BD70-568C7DA4C61B}"/>
              </a:ext>
            </a:extLst>
          </p:cNvPr>
          <p:cNvSpPr>
            <a:spLocks noChangeAspect="1"/>
          </p:cNvSpPr>
          <p:nvPr/>
        </p:nvSpPr>
        <p:spPr>
          <a:xfrm>
            <a:off x="5222069" y="4215122"/>
            <a:ext cx="280033" cy="216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873" tIns="13873" rIns="13873" bIns="13873" anchor="ctr"/>
          <a:lstStyle/>
          <a:p>
            <a:pPr defTabSz="16676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29" name="Shape 2855">
            <a:extLst>
              <a:ext uri="{FF2B5EF4-FFF2-40B4-BE49-F238E27FC236}">
                <a16:creationId xmlns:a16="http://schemas.microsoft.com/office/drawing/2014/main" id="{7DE092F6-34AC-7D47-881B-0CC38C1F1A51}"/>
              </a:ext>
            </a:extLst>
          </p:cNvPr>
          <p:cNvSpPr>
            <a:spLocks noChangeAspect="1"/>
          </p:cNvSpPr>
          <p:nvPr/>
        </p:nvSpPr>
        <p:spPr>
          <a:xfrm>
            <a:off x="5234727" y="2152797"/>
            <a:ext cx="254510" cy="279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873" tIns="13873" rIns="13873" bIns="13873" anchor="ctr"/>
          <a:lstStyle/>
          <a:p>
            <a:pPr defTabSz="16676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30" name="Shape 2616">
            <a:extLst>
              <a:ext uri="{FF2B5EF4-FFF2-40B4-BE49-F238E27FC236}">
                <a16:creationId xmlns:a16="http://schemas.microsoft.com/office/drawing/2014/main" id="{8F7BAA57-2040-B44E-B1D8-9321BCE2AE8B}"/>
              </a:ext>
            </a:extLst>
          </p:cNvPr>
          <p:cNvSpPr>
            <a:spLocks noChangeAspect="1"/>
          </p:cNvSpPr>
          <p:nvPr/>
        </p:nvSpPr>
        <p:spPr>
          <a:xfrm>
            <a:off x="5222069" y="3180834"/>
            <a:ext cx="280033" cy="254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873" tIns="13873" rIns="13873" bIns="13873" anchor="ctr"/>
          <a:lstStyle/>
          <a:p>
            <a:pPr defTabSz="16676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27148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Chart Template</a:t>
            </a:r>
            <a:endParaRPr lang="zh-TW" altLang="en-US" dirty="0"/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EF6326F3-88ED-3345-807F-A5DA59A04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329032"/>
              </p:ext>
            </p:extLst>
          </p:nvPr>
        </p:nvGraphicFramePr>
        <p:xfrm>
          <a:off x="5219000" y="1361440"/>
          <a:ext cx="3354542" cy="356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6">
            <a:extLst>
              <a:ext uri="{FF2B5EF4-FFF2-40B4-BE49-F238E27FC236}">
                <a16:creationId xmlns:a16="http://schemas.microsoft.com/office/drawing/2014/main" id="{D5B2B180-029D-3248-B08B-1B259050501F}"/>
              </a:ext>
            </a:extLst>
          </p:cNvPr>
          <p:cNvSpPr/>
          <p:nvPr/>
        </p:nvSpPr>
        <p:spPr>
          <a:xfrm>
            <a:off x="570458" y="1491630"/>
            <a:ext cx="592693" cy="592539"/>
          </a:xfrm>
          <a:prstGeom prst="ellipse">
            <a:avLst/>
          </a:prstGeom>
          <a:solidFill>
            <a:srgbClr val="008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40" tIns="16713" rIns="33440" bIns="16713" rtlCol="0" anchor="ctr"/>
          <a:lstStyle/>
          <a:p>
            <a:pPr algn="ctr" defTabSz="668599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Shape 2790">
            <a:extLst>
              <a:ext uri="{FF2B5EF4-FFF2-40B4-BE49-F238E27FC236}">
                <a16:creationId xmlns:a16="http://schemas.microsoft.com/office/drawing/2014/main" id="{CC97C99D-73A1-B34F-84CF-FA2C5DD965A8}"/>
              </a:ext>
            </a:extLst>
          </p:cNvPr>
          <p:cNvSpPr>
            <a:spLocks noChangeAspect="1"/>
          </p:cNvSpPr>
          <p:nvPr/>
        </p:nvSpPr>
        <p:spPr>
          <a:xfrm>
            <a:off x="726788" y="1686096"/>
            <a:ext cx="280033" cy="203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906" tIns="13906" rIns="13906" bIns="13906" anchor="ctr"/>
          <a:lstStyle/>
          <a:p>
            <a:pPr defTabSz="16712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D5FA3A9A-3677-6641-80A1-9E7D8646BF09}"/>
              </a:ext>
            </a:extLst>
          </p:cNvPr>
          <p:cNvSpPr/>
          <p:nvPr/>
        </p:nvSpPr>
        <p:spPr>
          <a:xfrm>
            <a:off x="570458" y="2561287"/>
            <a:ext cx="592693" cy="592539"/>
          </a:xfrm>
          <a:prstGeom prst="ellipse">
            <a:avLst/>
          </a:prstGeom>
          <a:solidFill>
            <a:srgbClr val="04A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40" tIns="16713" rIns="33440" bIns="16713" rtlCol="0" anchor="ctr"/>
          <a:lstStyle/>
          <a:p>
            <a:pPr algn="ctr" defTabSz="668599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Shape 2855">
            <a:extLst>
              <a:ext uri="{FF2B5EF4-FFF2-40B4-BE49-F238E27FC236}">
                <a16:creationId xmlns:a16="http://schemas.microsoft.com/office/drawing/2014/main" id="{50F5FF2A-7EBB-7D45-BA33-88093359AF5E}"/>
              </a:ext>
            </a:extLst>
          </p:cNvPr>
          <p:cNvSpPr>
            <a:spLocks noChangeAspect="1"/>
          </p:cNvSpPr>
          <p:nvPr/>
        </p:nvSpPr>
        <p:spPr>
          <a:xfrm>
            <a:off x="739550" y="2717607"/>
            <a:ext cx="254510" cy="279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906" tIns="13906" rIns="13906" bIns="13906" anchor="ctr"/>
          <a:lstStyle/>
          <a:p>
            <a:pPr defTabSz="16712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0F9C4F6D-C6BE-B848-BBCE-C6459F18D550}"/>
              </a:ext>
            </a:extLst>
          </p:cNvPr>
          <p:cNvSpPr/>
          <p:nvPr/>
        </p:nvSpPr>
        <p:spPr>
          <a:xfrm>
            <a:off x="570458" y="3593085"/>
            <a:ext cx="592693" cy="592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40" tIns="16713" rIns="33440" bIns="16713" rtlCol="0" anchor="ctr"/>
          <a:lstStyle/>
          <a:p>
            <a:pPr algn="ctr" defTabSz="668599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Shape 2616">
            <a:extLst>
              <a:ext uri="{FF2B5EF4-FFF2-40B4-BE49-F238E27FC236}">
                <a16:creationId xmlns:a16="http://schemas.microsoft.com/office/drawing/2014/main" id="{53CD240A-EF61-924E-91FD-3C5D03704BC7}"/>
              </a:ext>
            </a:extLst>
          </p:cNvPr>
          <p:cNvSpPr>
            <a:spLocks noChangeAspect="1"/>
          </p:cNvSpPr>
          <p:nvPr/>
        </p:nvSpPr>
        <p:spPr>
          <a:xfrm>
            <a:off x="726788" y="3762068"/>
            <a:ext cx="280033" cy="254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906" tIns="13906" rIns="13906" bIns="13906" anchor="ctr"/>
          <a:lstStyle/>
          <a:p>
            <a:pPr defTabSz="16712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357E045B-C4E4-AC4C-B93A-11C63BFA4B5F}"/>
              </a:ext>
            </a:extLst>
          </p:cNvPr>
          <p:cNvSpPr txBox="1"/>
          <p:nvPr/>
        </p:nvSpPr>
        <p:spPr>
          <a:xfrm>
            <a:off x="1283863" y="1456373"/>
            <a:ext cx="625378" cy="218418"/>
          </a:xfrm>
          <a:prstGeom prst="rect">
            <a:avLst/>
          </a:prstGeom>
          <a:noFill/>
        </p:spPr>
        <p:txBody>
          <a:bodyPr wrap="none" lIns="33440" tIns="16713" rIns="33440" bIns="16713" rtlCol="0" anchor="b" anchorCtr="0">
            <a:spAutoFit/>
          </a:bodyPr>
          <a:lstStyle/>
          <a:p>
            <a:pPr defTabSz="668599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541A34A-4D18-004C-A338-D4A08CC4FF81}"/>
              </a:ext>
            </a:extLst>
          </p:cNvPr>
          <p:cNvSpPr txBox="1">
            <a:spLocks/>
          </p:cNvSpPr>
          <p:nvPr/>
        </p:nvSpPr>
        <p:spPr>
          <a:xfrm>
            <a:off x="1283769" y="1703279"/>
            <a:ext cx="1163506" cy="435363"/>
          </a:xfrm>
          <a:prstGeom prst="rect">
            <a:avLst/>
          </a:prstGeom>
        </p:spPr>
        <p:txBody>
          <a:bodyPr vert="horz" wrap="square" lIns="33440" tIns="16713" rIns="33440" bIns="33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in.</a:t>
            </a:r>
          </a:p>
        </p:txBody>
      </p:sp>
      <p:sp>
        <p:nvSpPr>
          <p:cNvPr id="16" name="TextBox 56">
            <a:extLst>
              <a:ext uri="{FF2B5EF4-FFF2-40B4-BE49-F238E27FC236}">
                <a16:creationId xmlns:a16="http://schemas.microsoft.com/office/drawing/2014/main" id="{C5522CB6-CA63-7B40-9630-FA8840F55EF0}"/>
              </a:ext>
            </a:extLst>
          </p:cNvPr>
          <p:cNvSpPr txBox="1"/>
          <p:nvPr/>
        </p:nvSpPr>
        <p:spPr>
          <a:xfrm>
            <a:off x="3564279" y="1456373"/>
            <a:ext cx="625378" cy="218418"/>
          </a:xfrm>
          <a:prstGeom prst="rect">
            <a:avLst/>
          </a:prstGeom>
          <a:noFill/>
        </p:spPr>
        <p:txBody>
          <a:bodyPr wrap="none" lIns="33440" tIns="16713" rIns="33440" bIns="16713" rtlCol="0" anchor="b" anchorCtr="0">
            <a:spAutoFit/>
          </a:bodyPr>
          <a:lstStyle/>
          <a:p>
            <a:pPr defTabSz="668599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919945E-D5D0-5B46-BCFF-4678ED3B53D0}"/>
              </a:ext>
            </a:extLst>
          </p:cNvPr>
          <p:cNvSpPr txBox="1">
            <a:spLocks/>
          </p:cNvSpPr>
          <p:nvPr/>
        </p:nvSpPr>
        <p:spPr>
          <a:xfrm>
            <a:off x="3564185" y="1703279"/>
            <a:ext cx="1163506" cy="435363"/>
          </a:xfrm>
          <a:prstGeom prst="rect">
            <a:avLst/>
          </a:prstGeom>
        </p:spPr>
        <p:txBody>
          <a:bodyPr vert="horz" wrap="square" lIns="33440" tIns="16713" rIns="33440" bIns="33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in.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65DA8A7B-D8AE-3747-A03F-CB40A207CD81}"/>
              </a:ext>
            </a:extLst>
          </p:cNvPr>
          <p:cNvSpPr txBox="1"/>
          <p:nvPr/>
        </p:nvSpPr>
        <p:spPr>
          <a:xfrm>
            <a:off x="1283864" y="2520634"/>
            <a:ext cx="625378" cy="218418"/>
          </a:xfrm>
          <a:prstGeom prst="rect">
            <a:avLst/>
          </a:prstGeom>
          <a:noFill/>
        </p:spPr>
        <p:txBody>
          <a:bodyPr wrap="none" lIns="33440" tIns="16713" rIns="33440" bIns="16713" rtlCol="0" anchor="b" anchorCtr="0">
            <a:spAutoFit/>
          </a:bodyPr>
          <a:lstStyle/>
          <a:p>
            <a:pPr defTabSz="668599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86283A7-F326-CA46-A4E6-89E3575052D4}"/>
              </a:ext>
            </a:extLst>
          </p:cNvPr>
          <p:cNvSpPr txBox="1">
            <a:spLocks/>
          </p:cNvSpPr>
          <p:nvPr/>
        </p:nvSpPr>
        <p:spPr>
          <a:xfrm>
            <a:off x="1283769" y="2767539"/>
            <a:ext cx="1163506" cy="435363"/>
          </a:xfrm>
          <a:prstGeom prst="rect">
            <a:avLst/>
          </a:prstGeom>
        </p:spPr>
        <p:txBody>
          <a:bodyPr vert="horz" wrap="square" lIns="33440" tIns="16713" rIns="33440" bIns="33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in.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BB19CD36-6B67-CF45-9547-D1104D9C4D7F}"/>
              </a:ext>
            </a:extLst>
          </p:cNvPr>
          <p:cNvSpPr txBox="1"/>
          <p:nvPr/>
        </p:nvSpPr>
        <p:spPr>
          <a:xfrm>
            <a:off x="3564278" y="2520634"/>
            <a:ext cx="625378" cy="218418"/>
          </a:xfrm>
          <a:prstGeom prst="rect">
            <a:avLst/>
          </a:prstGeom>
          <a:noFill/>
        </p:spPr>
        <p:txBody>
          <a:bodyPr wrap="none" lIns="33440" tIns="16713" rIns="33440" bIns="16713" rtlCol="0" anchor="b" anchorCtr="0">
            <a:spAutoFit/>
          </a:bodyPr>
          <a:lstStyle/>
          <a:p>
            <a:pPr defTabSz="668599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1402DC-EE0B-964D-99F2-3FA94243FEE8}"/>
              </a:ext>
            </a:extLst>
          </p:cNvPr>
          <p:cNvSpPr txBox="1">
            <a:spLocks/>
          </p:cNvSpPr>
          <p:nvPr/>
        </p:nvSpPr>
        <p:spPr>
          <a:xfrm>
            <a:off x="3564185" y="2767539"/>
            <a:ext cx="1163506" cy="435363"/>
          </a:xfrm>
          <a:prstGeom prst="rect">
            <a:avLst/>
          </a:prstGeom>
        </p:spPr>
        <p:txBody>
          <a:bodyPr vert="horz" wrap="square" lIns="33440" tIns="16713" rIns="33440" bIns="33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in.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C587BE08-6A71-3B43-A5C9-4D7C4D174BCE}"/>
              </a:ext>
            </a:extLst>
          </p:cNvPr>
          <p:cNvSpPr txBox="1"/>
          <p:nvPr/>
        </p:nvSpPr>
        <p:spPr>
          <a:xfrm>
            <a:off x="1283768" y="3552432"/>
            <a:ext cx="625378" cy="218418"/>
          </a:xfrm>
          <a:prstGeom prst="rect">
            <a:avLst/>
          </a:prstGeom>
          <a:noFill/>
        </p:spPr>
        <p:txBody>
          <a:bodyPr wrap="none" lIns="33440" tIns="16713" rIns="33440" bIns="16713" rtlCol="0" anchor="b" anchorCtr="0">
            <a:spAutoFit/>
          </a:bodyPr>
          <a:lstStyle/>
          <a:p>
            <a:pPr defTabSz="668599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0F34EF9-C367-7E44-B6F4-EF198DC83E9D}"/>
              </a:ext>
            </a:extLst>
          </p:cNvPr>
          <p:cNvSpPr txBox="1">
            <a:spLocks/>
          </p:cNvSpPr>
          <p:nvPr/>
        </p:nvSpPr>
        <p:spPr>
          <a:xfrm>
            <a:off x="1283769" y="3799337"/>
            <a:ext cx="1163506" cy="435363"/>
          </a:xfrm>
          <a:prstGeom prst="rect">
            <a:avLst/>
          </a:prstGeom>
        </p:spPr>
        <p:txBody>
          <a:bodyPr vert="horz" wrap="square" lIns="33440" tIns="16713" rIns="33440" bIns="33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in.</a:t>
            </a:r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87976BA1-CC4C-064F-A828-C7B300AFAF10}"/>
              </a:ext>
            </a:extLst>
          </p:cNvPr>
          <p:cNvSpPr txBox="1"/>
          <p:nvPr/>
        </p:nvSpPr>
        <p:spPr>
          <a:xfrm>
            <a:off x="3564184" y="3511779"/>
            <a:ext cx="625378" cy="218418"/>
          </a:xfrm>
          <a:prstGeom prst="rect">
            <a:avLst/>
          </a:prstGeom>
          <a:noFill/>
        </p:spPr>
        <p:txBody>
          <a:bodyPr wrap="none" lIns="33440" tIns="16713" rIns="33440" bIns="16713" rtlCol="0" anchor="b" anchorCtr="0">
            <a:spAutoFit/>
          </a:bodyPr>
          <a:lstStyle/>
          <a:p>
            <a:pPr defTabSz="668599"/>
            <a:r>
              <a:rPr lang="en-US" sz="1200" b="1" dirty="0">
                <a:solidFill>
                  <a:schemeClr val="accent1"/>
                </a:solidFill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3BA2CF9D-416B-654C-B493-BA6143E37C90}"/>
              </a:ext>
            </a:extLst>
          </p:cNvPr>
          <p:cNvSpPr txBox="1">
            <a:spLocks/>
          </p:cNvSpPr>
          <p:nvPr/>
        </p:nvSpPr>
        <p:spPr>
          <a:xfrm>
            <a:off x="3564185" y="3799337"/>
            <a:ext cx="1163506" cy="435363"/>
          </a:xfrm>
          <a:prstGeom prst="rect">
            <a:avLst/>
          </a:prstGeom>
        </p:spPr>
        <p:txBody>
          <a:bodyPr vert="horz" wrap="square" lIns="33440" tIns="16713" rIns="33440" bIns="33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38"/>
              </a:lnSpc>
            </a:pPr>
            <a:r>
              <a:rPr lang="en-US" sz="9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in.</a:t>
            </a:r>
          </a:p>
        </p:txBody>
      </p:sp>
      <p:sp>
        <p:nvSpPr>
          <p:cNvPr id="26" name="Oval 50">
            <a:extLst>
              <a:ext uri="{FF2B5EF4-FFF2-40B4-BE49-F238E27FC236}">
                <a16:creationId xmlns:a16="http://schemas.microsoft.com/office/drawing/2014/main" id="{F761792A-9A8D-6B4F-984B-5700535C5AE8}"/>
              </a:ext>
            </a:extLst>
          </p:cNvPr>
          <p:cNvSpPr/>
          <p:nvPr/>
        </p:nvSpPr>
        <p:spPr>
          <a:xfrm>
            <a:off x="2850874" y="1491630"/>
            <a:ext cx="592693" cy="592539"/>
          </a:xfrm>
          <a:prstGeom prst="ellipse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40" tIns="16713" rIns="33440" bIns="16713" rtlCol="0" anchor="ctr"/>
          <a:lstStyle/>
          <a:p>
            <a:pPr algn="ctr" defTabSz="668599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7" name="Oval 52">
            <a:extLst>
              <a:ext uri="{FF2B5EF4-FFF2-40B4-BE49-F238E27FC236}">
                <a16:creationId xmlns:a16="http://schemas.microsoft.com/office/drawing/2014/main" id="{7CE58ABE-E06D-E844-98F5-A3BD08C00369}"/>
              </a:ext>
            </a:extLst>
          </p:cNvPr>
          <p:cNvSpPr/>
          <p:nvPr/>
        </p:nvSpPr>
        <p:spPr>
          <a:xfrm>
            <a:off x="2850874" y="2561287"/>
            <a:ext cx="592693" cy="592539"/>
          </a:xfrm>
          <a:prstGeom prst="ellipse">
            <a:avLst/>
          </a:prstGeom>
          <a:solidFill>
            <a:srgbClr val="7D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40" tIns="16713" rIns="33440" bIns="16713" rtlCol="0" anchor="ctr"/>
          <a:lstStyle/>
          <a:p>
            <a:pPr algn="ctr" defTabSz="668599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8" name="Oval 54">
            <a:extLst>
              <a:ext uri="{FF2B5EF4-FFF2-40B4-BE49-F238E27FC236}">
                <a16:creationId xmlns:a16="http://schemas.microsoft.com/office/drawing/2014/main" id="{E32F55FD-9120-0243-9ECC-4509ADC96063}"/>
              </a:ext>
            </a:extLst>
          </p:cNvPr>
          <p:cNvSpPr/>
          <p:nvPr/>
        </p:nvSpPr>
        <p:spPr>
          <a:xfrm>
            <a:off x="2850874" y="3552432"/>
            <a:ext cx="592693" cy="592539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40" tIns="16713" rIns="33440" bIns="16713" rtlCol="0" anchor="ctr"/>
          <a:lstStyle/>
          <a:p>
            <a:pPr algn="ctr" defTabSz="668599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9" name="Shape 2944">
            <a:extLst>
              <a:ext uri="{FF2B5EF4-FFF2-40B4-BE49-F238E27FC236}">
                <a16:creationId xmlns:a16="http://schemas.microsoft.com/office/drawing/2014/main" id="{FDC13DBD-EAAE-534D-9799-2335517E1AC3}"/>
              </a:ext>
            </a:extLst>
          </p:cNvPr>
          <p:cNvSpPr>
            <a:spLocks noChangeAspect="1"/>
          </p:cNvSpPr>
          <p:nvPr/>
        </p:nvSpPr>
        <p:spPr>
          <a:xfrm>
            <a:off x="3007204" y="1647920"/>
            <a:ext cx="280033" cy="27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906" tIns="13906" rIns="13906" bIns="13906" anchor="ctr"/>
          <a:lstStyle/>
          <a:p>
            <a:pPr defTabSz="16712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30" name="Shape 2816">
            <a:extLst>
              <a:ext uri="{FF2B5EF4-FFF2-40B4-BE49-F238E27FC236}">
                <a16:creationId xmlns:a16="http://schemas.microsoft.com/office/drawing/2014/main" id="{FD30E00D-2C05-5740-AF6D-B05B9DFCEEE3}"/>
              </a:ext>
            </a:extLst>
          </p:cNvPr>
          <p:cNvSpPr>
            <a:spLocks noChangeAspect="1"/>
          </p:cNvSpPr>
          <p:nvPr/>
        </p:nvSpPr>
        <p:spPr>
          <a:xfrm>
            <a:off x="3007204" y="3708721"/>
            <a:ext cx="280033" cy="27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906" tIns="13906" rIns="13906" bIns="13906" anchor="ctr"/>
          <a:lstStyle/>
          <a:p>
            <a:pPr defTabSz="16712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31" name="Shape 2837">
            <a:extLst>
              <a:ext uri="{FF2B5EF4-FFF2-40B4-BE49-F238E27FC236}">
                <a16:creationId xmlns:a16="http://schemas.microsoft.com/office/drawing/2014/main" id="{06738A99-13D5-B74F-886F-637AC5BCC6E7}"/>
              </a:ext>
            </a:extLst>
          </p:cNvPr>
          <p:cNvSpPr>
            <a:spLocks noChangeAspect="1"/>
          </p:cNvSpPr>
          <p:nvPr/>
        </p:nvSpPr>
        <p:spPr>
          <a:xfrm>
            <a:off x="3007204" y="2749390"/>
            <a:ext cx="280033" cy="216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3906" tIns="13906" rIns="13906" bIns="13906" anchor="ctr"/>
          <a:lstStyle/>
          <a:p>
            <a:pPr defTabSz="16712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Open Sans Semibold" charset="0"/>
              <a:ea typeface="Open Sans Semibold" charset="0"/>
              <a:cs typeface="Open Sans Semibold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74518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Layout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8CFB8C-91F1-5553-9ADB-DACD1D18EA3A}"/>
              </a:ext>
            </a:extLst>
          </p:cNvPr>
          <p:cNvSpPr/>
          <p:nvPr/>
        </p:nvSpPr>
        <p:spPr>
          <a:xfrm>
            <a:off x="1212965" y="1847496"/>
            <a:ext cx="90470" cy="492369"/>
          </a:xfrm>
          <a:prstGeom prst="rect">
            <a:avLst/>
          </a:prstGeom>
          <a:solidFill>
            <a:srgbClr val="14E6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微軟正黑體 Light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You can also split your content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r>
              <a:rPr lang="en-US" altLang="zh-TW" dirty="0"/>
              <a:t>Is the color of milk and fresh snow, the color produced by the combination of all the colors of the visible spectrum.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altLang="zh-TW" dirty="0"/>
              <a:t>Is the color of ebony and of outer space. It has been the symbolic color of elegance, solemnity and authority.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altLang="zh-TW" dirty="0" smtClean="0"/>
              <a:t>White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altLang="zh-TW" dirty="0"/>
              <a:t>Black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330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Transition</a:t>
            </a:r>
            <a:br>
              <a:rPr lang="en-US" altLang="zh-TW" dirty="0" smtClean="0"/>
            </a:br>
            <a:r>
              <a:rPr lang="en-US" altLang="zh-TW" dirty="0" smtClean="0"/>
              <a:t>Headline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Let’s start with the first set of slides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8CFB8C-91F1-5553-9ADB-DACD1D18EA3A}"/>
              </a:ext>
            </a:extLst>
          </p:cNvPr>
          <p:cNvSpPr/>
          <p:nvPr/>
        </p:nvSpPr>
        <p:spPr>
          <a:xfrm>
            <a:off x="1212965" y="1847496"/>
            <a:ext cx="90470" cy="492369"/>
          </a:xfrm>
          <a:prstGeom prst="rect">
            <a:avLst/>
          </a:prstGeom>
          <a:solidFill>
            <a:srgbClr val="14E6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TW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微軟正黑體 Light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 two or three columns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en-US" altLang="zh-TW" dirty="0"/>
              <a:t>Is the color of gold, butter and ripe lemons. In the spectrum of visible light, yellow is found between green and orange.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altLang="zh-TW" dirty="0"/>
              <a:t>Yellow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altLang="zh-TW" dirty="0"/>
              <a:t>Is the </a:t>
            </a:r>
            <a:r>
              <a:rPr lang="en-US" altLang="zh-TW" dirty="0" err="1"/>
              <a:t>colour</a:t>
            </a:r>
            <a:r>
              <a:rPr lang="en-US" altLang="zh-TW" dirty="0"/>
              <a:t> of the clear sky and the deep sea. It is located between violet and green on the optical spectrum.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r>
              <a:rPr lang="en-US" altLang="zh-TW" dirty="0"/>
              <a:t>Blue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r>
              <a:rPr lang="en-US" altLang="zh-TW" dirty="0"/>
              <a:t>Is the color of blood, and because of this it has historically been associated with sacrifice, danger and courage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38"/>
          </p:nvPr>
        </p:nvSpPr>
        <p:spPr/>
        <p:txBody>
          <a:bodyPr/>
          <a:lstStyle/>
          <a:p>
            <a:r>
              <a:rPr lang="en-US" altLang="zh-TW" dirty="0"/>
              <a:t>Red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5144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/>
              <a:t>Bring the attention of your audience over a key concept using icons or </a:t>
            </a:r>
            <a:r>
              <a:rPr lang="en-US" altLang="zh-TW" dirty="0" smtClean="0"/>
              <a:t>illustrations.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989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7"/>
          <p:cNvSpPr>
            <a:spLocks noGrp="1"/>
          </p:cNvSpPr>
          <p:nvPr>
            <p:ph type="body" sz="half" idx="27"/>
          </p:nvPr>
        </p:nvSpPr>
        <p:spPr>
          <a:xfrm>
            <a:off x="354443" y="752607"/>
            <a:ext cx="8410562" cy="340057"/>
          </a:xfrm>
        </p:spPr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3" name="標題 6"/>
          <p:cNvSpPr>
            <a:spLocks noGrp="1"/>
          </p:cNvSpPr>
          <p:nvPr>
            <p:ph type="title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0667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版面配置區 13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/>
              <a:t>Bring the attention of your audience over a key concept using icons or illustrations.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29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Bring the attention of your audience over a key concept using icons or illustrations.</a:t>
            </a:r>
          </a:p>
        </p:txBody>
      </p:sp>
    </p:spTree>
    <p:extLst>
      <p:ext uri="{BB962C8B-B14F-4D97-AF65-F5344CB8AC3E}">
        <p14:creationId xmlns:p14="http://schemas.microsoft.com/office/powerpoint/2010/main" val="24834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 smtClean="0"/>
              <a:t>A list of items</a:t>
            </a:r>
          </a:p>
          <a:p>
            <a:r>
              <a:rPr lang="en-US" altLang="zh-TW" dirty="0" smtClean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14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文字版面配置區 7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/>
              <a:t>Bring the attention of your audience over a key concept using icons or illustrations.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2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圖片版面配置區 18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0" name="圖片版面配置區 19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1" name="圖片版面配置區 20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2" name="圖片版面配置區 21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8" name="文字版面配置區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3" name="文字版面配置區 22"/>
          <p:cNvSpPr>
            <a:spLocks noGrp="1"/>
          </p:cNvSpPr>
          <p:nvPr>
            <p:ph type="body" sz="half" idx="3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文字版面配置區 23"/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22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4" name="圖片版面配置區 13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5" name="文字版面配置區 14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209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文字版面配置區 12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</a:t>
            </a:r>
            <a:r>
              <a:rPr lang="en-US" altLang="zh-TW" dirty="0" smtClean="0"/>
              <a:t>text</a:t>
            </a:r>
          </a:p>
          <a:p>
            <a:r>
              <a:rPr lang="en-US" altLang="zh-TW" dirty="0"/>
              <a:t>And some </a:t>
            </a:r>
            <a:r>
              <a:rPr lang="en-US" altLang="zh-TW" dirty="0" smtClean="0"/>
              <a:t>text</a:t>
            </a:r>
          </a:p>
          <a:p>
            <a:r>
              <a:rPr lang="en-US" altLang="zh-TW" dirty="0"/>
              <a:t>And some text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3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版面配置區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圖片版面配置區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文字版面配置區 1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7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Quotations are commonly printed as a means of inspiration and to invoke philosophical thoughts from the reader.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 smtClean="0"/>
              <a:t>Name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93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版面配置區 1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圖片版面配置區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文字版面配置區 1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28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Bring the attention of your audience over a key concept using icons or illustrations.</a:t>
            </a:r>
          </a:p>
        </p:txBody>
      </p:sp>
    </p:spTree>
    <p:extLst>
      <p:ext uri="{BB962C8B-B14F-4D97-AF65-F5344CB8AC3E}">
        <p14:creationId xmlns:p14="http://schemas.microsoft.com/office/powerpoint/2010/main" val="3364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文字版面配置區 12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86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圖片版面配置區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文字版面配置區 1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50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文字版面配置區 12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98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文字版面配置區 13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25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5" name="圖片版面配置區 1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圖片版面配置區 1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" name="文字版面配置區 16"/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 altLang="zh-TW" dirty="0"/>
              <a:t>Bring the attention of your audience over a key concept using icons or illustrations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20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版面配置區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圖片版面配置區 1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圖片版面配置區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文字版面配置區 16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sz="half" idx="2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1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圖片版面配置區 1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5" name="圖片版面配置區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7" name="文字版面配置區 16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81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 altLang="zh-TW" dirty="0"/>
              <a:t>Bring the attention of your audience over a key concept using icons or illustrations.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1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33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/>
              <a:t>Bring the attention of your audience over a key concept using icons or illustrations.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83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5" name="文字版面配置區 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8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Bring the attention of your audience over a key concept using icons or illustrations.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30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版面配置區 13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圖片版面配置區 14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圖片版面配置區 15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7" name="圖片版面配置區 16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3" name="文字版面配置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文字版面配置區 17"/>
          <p:cNvSpPr>
            <a:spLocks noGrp="1"/>
          </p:cNvSpPr>
          <p:nvPr>
            <p:ph type="body" sz="half" idx="3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文字版面配置區 19"/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50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52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5" name="圖片版面配置區 4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26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06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圖片版面配置區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圖片版面配置區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文字版面配置區 6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0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圖片版面配置區 1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圖片版面配置區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文字版面配置區 6"/>
          <p:cNvSpPr>
            <a:spLocks noGrp="1"/>
          </p:cNvSpPr>
          <p:nvPr>
            <p:ph type="body" sz="half" idx="2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Bring the attention of your audience over a key concept using icons or illustrations.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89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圖片版面配置區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文字版面配置區 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3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圖片版面配置區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文字版面配置區 6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78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文字版面配置區 5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93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0" name="文字版面配置區 5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But remember not to overload your slides with </a:t>
            </a:r>
            <a:r>
              <a:rPr lang="en-US" altLang="zh-TW" dirty="0" smtClean="0"/>
              <a:t>content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Your audience will listen to you or read the content, but won’t do both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9764228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文字版面配置區 5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67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圖片版面配置區 1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圖片版面配置區 1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文字版面配置區 14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b="0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18" name="文字版面配置區 17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altLang="zh-TW" dirty="0"/>
              <a:t>Bring the attention of your audience over a key concept using icons or illustrations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5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圖片版面配置區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圖片版面配置區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文字版面配置區 6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b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8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91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8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圖片版面配置區 7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6" name="文字版面配置區 5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/>
              <a:t>Subtitle</a:t>
            </a:r>
            <a:endParaRPr lang="zh-TW" altLang="en-US" b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This is a slide title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Here you have:</a:t>
            </a:r>
          </a:p>
          <a:p>
            <a:r>
              <a:rPr lang="en-US" altLang="zh-TW" dirty="0"/>
              <a:t>A list of items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r>
              <a:rPr lang="en-US" altLang="zh-TW" dirty="0"/>
              <a:t>And some text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0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354443" y="270712"/>
            <a:ext cx="8410562" cy="45450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You can also split your content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r>
              <a:rPr lang="en-US" altLang="zh-TW" dirty="0"/>
              <a:t>Is the color of milk and fresh snow, the color produced by the combination of all the colors of the visible spectrum.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altLang="zh-TW" dirty="0"/>
              <a:t>Is the color of ebony and of outer space. It has been the symbolic color of elegance, solemnity and authority.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altLang="zh-TW" dirty="0" smtClean="0"/>
              <a:t>White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altLang="zh-TW" dirty="0"/>
              <a:t>Black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68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In two or three columns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altLang="zh-TW" dirty="0" smtClean="0"/>
              <a:t>Subtitle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pPr>
              <a:lnSpc>
                <a:spcPts val="1800"/>
              </a:lnSpc>
            </a:pPr>
            <a:r>
              <a:rPr lang="en-US" altLang="zh-TW" dirty="0"/>
              <a:t>Is the color of gold, butter and ripe lemons. In the spectrum of visible light, yellow is found between green and orange.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altLang="zh-TW" dirty="0"/>
              <a:t>Yellow</a:t>
            </a:r>
            <a:endParaRPr lang="zh-TW" alt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altLang="zh-TW" dirty="0"/>
              <a:t>Is the </a:t>
            </a:r>
            <a:r>
              <a:rPr lang="en-US" altLang="zh-TW" dirty="0" err="1"/>
              <a:t>colour</a:t>
            </a:r>
            <a:r>
              <a:rPr lang="en-US" altLang="zh-TW" dirty="0"/>
              <a:t> of the clear sky and the deep sea. It is located between violet and green on the optical spectrum.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r>
              <a:rPr lang="en-US" altLang="zh-TW" dirty="0"/>
              <a:t>Blue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r>
              <a:rPr lang="en-US" altLang="zh-TW" dirty="0"/>
              <a:t>Is the color of blood, and because of this it has historically been associated with sacrifice, danger and courage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half" idx="38"/>
          </p:nvPr>
        </p:nvSpPr>
        <p:spPr/>
        <p:txBody>
          <a:bodyPr/>
          <a:lstStyle/>
          <a:p>
            <a:r>
              <a:rPr lang="en-US" altLang="zh-TW" dirty="0"/>
              <a:t>Red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295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Icons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6" y="1432707"/>
            <a:ext cx="325030" cy="32503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6" y="1432707"/>
            <a:ext cx="325030" cy="3250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41" y="1432707"/>
            <a:ext cx="325030" cy="3250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1" y="2141152"/>
            <a:ext cx="325030" cy="3250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6" y="2141152"/>
            <a:ext cx="325030" cy="3250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41" y="2141152"/>
            <a:ext cx="325030" cy="3250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06" y="2141152"/>
            <a:ext cx="325030" cy="32503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71" y="2141152"/>
            <a:ext cx="325030" cy="32503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36" y="2141152"/>
            <a:ext cx="325030" cy="32503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18" y="1432707"/>
            <a:ext cx="325030" cy="32503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90" y="2141152"/>
            <a:ext cx="325030" cy="32503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21" y="1432707"/>
            <a:ext cx="325030" cy="32503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326" y="2141152"/>
            <a:ext cx="325030" cy="32503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26" y="1432707"/>
            <a:ext cx="325030" cy="32503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61" y="2141152"/>
            <a:ext cx="325030" cy="325030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90" y="3378567"/>
            <a:ext cx="312029" cy="334317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31" y="2141152"/>
            <a:ext cx="325030" cy="32503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96" y="2141152"/>
            <a:ext cx="325030" cy="32503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1" y="2141152"/>
            <a:ext cx="325030" cy="32503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6" y="2141152"/>
            <a:ext cx="325030" cy="32503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36" y="1432707"/>
            <a:ext cx="325030" cy="32503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41" y="1432707"/>
            <a:ext cx="325030" cy="32503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46" y="1432707"/>
            <a:ext cx="325030" cy="32503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51" y="1432707"/>
            <a:ext cx="325030" cy="32503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56" y="1432707"/>
            <a:ext cx="325030" cy="32503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61" y="1432707"/>
            <a:ext cx="325030" cy="325030"/>
          </a:xfrm>
          <a:prstGeom prst="rect">
            <a:avLst/>
          </a:prstGeom>
        </p:spPr>
      </p:pic>
      <p:pic>
        <p:nvPicPr>
          <p:cNvPr id="115" name="圖片 11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66" y="1432707"/>
            <a:ext cx="325030" cy="325030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31" y="1432707"/>
            <a:ext cx="325030" cy="32503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3" y="3383210"/>
            <a:ext cx="325030" cy="32503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7" y="3378567"/>
            <a:ext cx="312029" cy="334317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72" y="3969811"/>
            <a:ext cx="312029" cy="334317"/>
          </a:xfrm>
          <a:prstGeom prst="rect">
            <a:avLst/>
          </a:prstGeom>
        </p:spPr>
      </p:pic>
      <p:pic>
        <p:nvPicPr>
          <p:cNvPr id="120" name="圖片 11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6" y="3378567"/>
            <a:ext cx="312029" cy="334317"/>
          </a:xfrm>
          <a:prstGeom prst="rect">
            <a:avLst/>
          </a:prstGeom>
        </p:spPr>
      </p:pic>
      <p:pic>
        <p:nvPicPr>
          <p:cNvPr id="121" name="圖片 12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7" y="3378567"/>
            <a:ext cx="312029" cy="334317"/>
          </a:xfrm>
          <a:prstGeom prst="rect">
            <a:avLst/>
          </a:prstGeom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21" y="3378567"/>
            <a:ext cx="312029" cy="334317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97" y="4003740"/>
            <a:ext cx="307198" cy="266459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11" y="3969811"/>
            <a:ext cx="312029" cy="334317"/>
          </a:xfrm>
          <a:prstGeom prst="rect">
            <a:avLst/>
          </a:prstGeom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06" y="3969811"/>
            <a:ext cx="312029" cy="334317"/>
          </a:xfrm>
          <a:prstGeom prst="rect">
            <a:avLst/>
          </a:prstGeom>
        </p:spPr>
      </p:pic>
      <p:pic>
        <p:nvPicPr>
          <p:cNvPr id="126" name="圖片 12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41" y="3969811"/>
            <a:ext cx="312029" cy="334317"/>
          </a:xfrm>
          <a:prstGeom prst="rect">
            <a:avLst/>
          </a:prstGeom>
        </p:spPr>
      </p:pic>
      <p:pic>
        <p:nvPicPr>
          <p:cNvPr id="127" name="圖片 12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76" y="3969811"/>
            <a:ext cx="312029" cy="334317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11" y="3969811"/>
            <a:ext cx="312029" cy="334317"/>
          </a:xfrm>
          <a:prstGeom prst="rect">
            <a:avLst/>
          </a:prstGeom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46" y="3969811"/>
            <a:ext cx="312029" cy="334317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81" y="3969811"/>
            <a:ext cx="312029" cy="334317"/>
          </a:xfrm>
          <a:prstGeom prst="rect">
            <a:avLst/>
          </a:prstGeom>
        </p:spPr>
      </p:pic>
      <p:pic>
        <p:nvPicPr>
          <p:cNvPr id="131" name="圖片 13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16" y="3969811"/>
            <a:ext cx="312029" cy="334317"/>
          </a:xfrm>
          <a:prstGeom prst="rect">
            <a:avLst/>
          </a:prstGeom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51" y="3969811"/>
            <a:ext cx="312029" cy="334317"/>
          </a:xfrm>
          <a:prstGeom prst="rect">
            <a:avLst/>
          </a:prstGeom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6" y="3969811"/>
            <a:ext cx="312029" cy="334317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1" y="4011929"/>
            <a:ext cx="401410" cy="250080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51" y="3353681"/>
            <a:ext cx="358483" cy="384089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67" y="3395191"/>
            <a:ext cx="280997" cy="301069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86" y="3415270"/>
            <a:ext cx="418794" cy="260910"/>
          </a:xfrm>
          <a:prstGeom prst="rect">
            <a:avLst/>
          </a:prstGeom>
        </p:spPr>
      </p:pic>
      <p:pic>
        <p:nvPicPr>
          <p:cNvPr id="138" name="圖片 13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70" y="3378567"/>
            <a:ext cx="312029" cy="334317"/>
          </a:xfrm>
          <a:prstGeom prst="rect">
            <a:avLst/>
          </a:prstGeom>
        </p:spPr>
      </p:pic>
      <p:pic>
        <p:nvPicPr>
          <p:cNvPr id="139" name="圖片 138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54" y="3378567"/>
            <a:ext cx="312029" cy="334317"/>
          </a:xfrm>
          <a:prstGeom prst="rect">
            <a:avLst/>
          </a:prstGeom>
        </p:spPr>
      </p:pic>
      <p:pic>
        <p:nvPicPr>
          <p:cNvPr id="140" name="圖片 139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38" y="3378567"/>
            <a:ext cx="312029" cy="334317"/>
          </a:xfrm>
          <a:prstGeom prst="rect">
            <a:avLst/>
          </a:prstGeom>
        </p:spPr>
      </p:pic>
      <p:pic>
        <p:nvPicPr>
          <p:cNvPr id="141" name="圖片 140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22" y="3378567"/>
            <a:ext cx="312029" cy="334317"/>
          </a:xfrm>
          <a:prstGeom prst="rect">
            <a:avLst/>
          </a:prstGeom>
        </p:spPr>
      </p:pic>
      <p:pic>
        <p:nvPicPr>
          <p:cNvPr id="142" name="圖片 141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06" y="3378567"/>
            <a:ext cx="312029" cy="334317"/>
          </a:xfrm>
          <a:prstGeom prst="rect">
            <a:avLst/>
          </a:prstGeom>
        </p:spPr>
      </p:pic>
      <p:sp>
        <p:nvSpPr>
          <p:cNvPr id="143" name="文字版面配置區 7"/>
          <p:cNvSpPr>
            <a:spLocks noGrp="1"/>
          </p:cNvSpPr>
          <p:nvPr>
            <p:ph type="body" sz="half" idx="27"/>
          </p:nvPr>
        </p:nvSpPr>
        <p:spPr>
          <a:xfrm>
            <a:off x="354443" y="902374"/>
            <a:ext cx="8410562" cy="340057"/>
          </a:xfrm>
        </p:spPr>
        <p:txBody>
          <a:bodyPr/>
          <a:lstStyle/>
          <a:p>
            <a:r>
              <a:rPr lang="en-US" altLang="zh-TW" dirty="0"/>
              <a:t>Application</a:t>
            </a:r>
            <a:endParaRPr lang="zh-TW" altLang="en-US" dirty="0"/>
          </a:p>
        </p:txBody>
      </p:sp>
      <p:sp>
        <p:nvSpPr>
          <p:cNvPr id="145" name="文字版面配置區 7"/>
          <p:cNvSpPr>
            <a:spLocks noGrp="1"/>
          </p:cNvSpPr>
          <p:nvPr>
            <p:ph type="body" sz="half" idx="27"/>
          </p:nvPr>
        </p:nvSpPr>
        <p:spPr>
          <a:xfrm>
            <a:off x="354443" y="2875020"/>
            <a:ext cx="8410562" cy="340057"/>
          </a:xfrm>
        </p:spPr>
        <p:txBody>
          <a:bodyPr/>
          <a:lstStyle/>
          <a:p>
            <a:r>
              <a:rPr lang="en-US" altLang="zh-TW" dirty="0" smtClean="0"/>
              <a:t>Company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16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FI 2023 (Dark)">
  <a:themeElements>
    <a:clrScheme name="DFI">
      <a:dk1>
        <a:srgbClr val="000000"/>
      </a:dk1>
      <a:lt1>
        <a:srgbClr val="FFFFFF"/>
      </a:lt1>
      <a:dk2>
        <a:srgbClr val="116078"/>
      </a:dk2>
      <a:lt2>
        <a:srgbClr val="E1EEF1"/>
      </a:lt2>
      <a:accent1>
        <a:srgbClr val="04A8B6"/>
      </a:accent1>
      <a:accent2>
        <a:srgbClr val="3AF4E2"/>
      </a:accent2>
      <a:accent3>
        <a:srgbClr val="A7D9DD"/>
      </a:accent3>
      <a:accent4>
        <a:srgbClr val="61BAC1"/>
      </a:accent4>
      <a:accent5>
        <a:srgbClr val="05868E"/>
      </a:accent5>
      <a:accent6>
        <a:srgbClr val="70A8C5"/>
      </a:accent6>
      <a:hlink>
        <a:srgbClr val="03646A"/>
      </a:hlink>
      <a:folHlink>
        <a:srgbClr val="BFBFBF"/>
      </a:folHlink>
    </a:clrScheme>
    <a:fontScheme name="DFI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FI 2023">
  <a:themeElements>
    <a:clrScheme name="DFI">
      <a:dk1>
        <a:srgbClr val="000000"/>
      </a:dk1>
      <a:lt1>
        <a:srgbClr val="FFFFFF"/>
      </a:lt1>
      <a:dk2>
        <a:srgbClr val="116078"/>
      </a:dk2>
      <a:lt2>
        <a:srgbClr val="E1EEF1"/>
      </a:lt2>
      <a:accent1>
        <a:srgbClr val="04A8B6"/>
      </a:accent1>
      <a:accent2>
        <a:srgbClr val="3AF4E2"/>
      </a:accent2>
      <a:accent3>
        <a:srgbClr val="A7D9DD"/>
      </a:accent3>
      <a:accent4>
        <a:srgbClr val="61BAC1"/>
      </a:accent4>
      <a:accent5>
        <a:srgbClr val="05868E"/>
      </a:accent5>
      <a:accent6>
        <a:srgbClr val="70A8C5"/>
      </a:accent6>
      <a:hlink>
        <a:srgbClr val="03646A"/>
      </a:hlink>
      <a:folHlink>
        <a:srgbClr val="BFBFBF"/>
      </a:folHlink>
    </a:clrScheme>
    <a:fontScheme name="DFI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yout(Light)">
  <a:themeElements>
    <a:clrScheme name="DFI">
      <a:dk1>
        <a:srgbClr val="000000"/>
      </a:dk1>
      <a:lt1>
        <a:srgbClr val="FFFFFF"/>
      </a:lt1>
      <a:dk2>
        <a:srgbClr val="116078"/>
      </a:dk2>
      <a:lt2>
        <a:srgbClr val="E1EEF1"/>
      </a:lt2>
      <a:accent1>
        <a:srgbClr val="04A8B6"/>
      </a:accent1>
      <a:accent2>
        <a:srgbClr val="3AF4E2"/>
      </a:accent2>
      <a:accent3>
        <a:srgbClr val="A7D9DD"/>
      </a:accent3>
      <a:accent4>
        <a:srgbClr val="61BAC1"/>
      </a:accent4>
      <a:accent5>
        <a:srgbClr val="05868E"/>
      </a:accent5>
      <a:accent6>
        <a:srgbClr val="70A8C5"/>
      </a:accent6>
      <a:hlink>
        <a:srgbClr val="03646A"/>
      </a:hlink>
      <a:folHlink>
        <a:srgbClr val="BFBFBF"/>
      </a:folHlink>
    </a:clrScheme>
    <a:fontScheme name="DFI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yout(Dark)">
  <a:themeElements>
    <a:clrScheme name="DFI">
      <a:dk1>
        <a:srgbClr val="000000"/>
      </a:dk1>
      <a:lt1>
        <a:srgbClr val="FFFFFF"/>
      </a:lt1>
      <a:dk2>
        <a:srgbClr val="116078"/>
      </a:dk2>
      <a:lt2>
        <a:srgbClr val="E1EEF1"/>
      </a:lt2>
      <a:accent1>
        <a:srgbClr val="04A8B6"/>
      </a:accent1>
      <a:accent2>
        <a:srgbClr val="3AF4E2"/>
      </a:accent2>
      <a:accent3>
        <a:srgbClr val="A7D9DD"/>
      </a:accent3>
      <a:accent4>
        <a:srgbClr val="61BAC1"/>
      </a:accent4>
      <a:accent5>
        <a:srgbClr val="05868E"/>
      </a:accent5>
      <a:accent6>
        <a:srgbClr val="70A8C5"/>
      </a:accent6>
      <a:hlink>
        <a:srgbClr val="03646A"/>
      </a:hlink>
      <a:folHlink>
        <a:srgbClr val="BFBFBF"/>
      </a:folHlink>
    </a:clrScheme>
    <a:fontScheme name="DFI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2299</Words>
  <Application>Microsoft Office PowerPoint</Application>
  <PresentationFormat>如螢幕大小 (16:9)</PresentationFormat>
  <Paragraphs>532</Paragraphs>
  <Slides>64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64</vt:i4>
      </vt:variant>
    </vt:vector>
  </HeadingPairs>
  <TitlesOfParts>
    <vt:vector size="84" baseType="lpstr">
      <vt:lpstr>Gill Sans</vt:lpstr>
      <vt:lpstr>Helvetica Neue Light</vt:lpstr>
      <vt:lpstr>Lato Light</vt:lpstr>
      <vt:lpstr>League Spartan</vt:lpstr>
      <vt:lpstr>微軟正黑體</vt:lpstr>
      <vt:lpstr>微軟正黑體 Light</vt:lpstr>
      <vt:lpstr>Arial</vt:lpstr>
      <vt:lpstr>Montserrat</vt:lpstr>
      <vt:lpstr>Open Sans</vt:lpstr>
      <vt:lpstr>Open Sans Bold</vt:lpstr>
      <vt:lpstr>Open Sans Light</vt:lpstr>
      <vt:lpstr>Open Sans Semibold</vt:lpstr>
      <vt:lpstr>Poppins</vt:lpstr>
      <vt:lpstr>Poppins SemiBold</vt:lpstr>
      <vt:lpstr>Raleway</vt:lpstr>
      <vt:lpstr>Wingdings</vt:lpstr>
      <vt:lpstr>DFI 2023 (Dark)</vt:lpstr>
      <vt:lpstr>DFI 2023</vt:lpstr>
      <vt:lpstr>Layout(Light)</vt:lpstr>
      <vt:lpstr>Layout(Dark)</vt:lpstr>
      <vt:lpstr>This is Your Presentation Title</vt:lpstr>
      <vt:lpstr>AGENDA</vt:lpstr>
      <vt:lpstr>Transition Headline</vt:lpstr>
      <vt:lpstr>Quotations are commonly printed as a means of inspiration and to invoke philosophical thoughts from the reader.</vt:lpstr>
      <vt:lpstr>This is a slide title</vt:lpstr>
      <vt:lpstr>This is a slide title</vt:lpstr>
      <vt:lpstr>You can also split your content</vt:lpstr>
      <vt:lpstr>In two or three columns</vt:lpstr>
      <vt:lpstr>Icons</vt:lpstr>
      <vt:lpstr>Icons</vt:lpstr>
      <vt:lpstr>Chart</vt:lpstr>
      <vt:lpstr>Team Presentation</vt:lpstr>
      <vt:lpstr>Use diagrams to explain your ideas</vt:lpstr>
      <vt:lpstr>Timeline</vt:lpstr>
      <vt:lpstr>Gantt chart</vt:lpstr>
      <vt:lpstr>SWOT Analysis</vt:lpstr>
      <vt:lpstr>Business Model Canvas</vt:lpstr>
      <vt:lpstr>Weekly Planner</vt:lpstr>
      <vt:lpstr>Milestones</vt:lpstr>
      <vt:lpstr>Milestones</vt:lpstr>
      <vt:lpstr>Milestones</vt:lpstr>
      <vt:lpstr>Business model</vt:lpstr>
      <vt:lpstr>Road map slides</vt:lpstr>
      <vt:lpstr>Process diagram</vt:lpstr>
      <vt:lpstr>Chart Template</vt:lpstr>
      <vt:lpstr>Chart Template</vt:lpstr>
      <vt:lpstr>Chart Template</vt:lpstr>
      <vt:lpstr>Layout</vt:lpstr>
      <vt:lpstr>You can also split your content</vt:lpstr>
      <vt:lpstr>In two or three columns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This is a slide title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Marcom</dc:creator>
  <cp:lastModifiedBy>Dora Tung</cp:lastModifiedBy>
  <cp:revision>652</cp:revision>
  <dcterms:created xsi:type="dcterms:W3CDTF">2015-07-15T03:57:57Z</dcterms:created>
  <dcterms:modified xsi:type="dcterms:W3CDTF">2023-01-17T07:35:43Z</dcterms:modified>
</cp:coreProperties>
</file>